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960" r:id="rId2"/>
    <p:sldId id="968" r:id="rId3"/>
    <p:sldId id="982" r:id="rId4"/>
    <p:sldId id="985" r:id="rId5"/>
    <p:sldId id="1201" r:id="rId6"/>
    <p:sldId id="1202" r:id="rId7"/>
    <p:sldId id="983" r:id="rId8"/>
    <p:sldId id="1193" r:id="rId9"/>
    <p:sldId id="1194" r:id="rId10"/>
    <p:sldId id="986" r:id="rId11"/>
    <p:sldId id="987" r:id="rId12"/>
    <p:sldId id="988" r:id="rId13"/>
    <p:sldId id="1253" r:id="rId14"/>
    <p:sldId id="989" r:id="rId15"/>
    <p:sldId id="991" r:id="rId16"/>
    <p:sldId id="992" r:id="rId17"/>
    <p:sldId id="995" r:id="rId18"/>
    <p:sldId id="994" r:id="rId19"/>
    <p:sldId id="996" r:id="rId20"/>
    <p:sldId id="997" r:id="rId21"/>
    <p:sldId id="998" r:id="rId22"/>
    <p:sldId id="999" r:id="rId23"/>
    <p:sldId id="100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6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A8"/>
    <a:srgbClr val="3C6CDF"/>
    <a:srgbClr val="9CDFF9"/>
    <a:srgbClr val="B8C2C9"/>
    <a:srgbClr val="D6DCE0"/>
    <a:srgbClr val="0000A3"/>
    <a:srgbClr val="010086"/>
    <a:srgbClr val="01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93"/>
    <p:restoredTop sz="83529" autoAdjust="0"/>
  </p:normalViewPr>
  <p:slideViewPr>
    <p:cSldViewPr snapToGrid="0" snapToObjects="1">
      <p:cViewPr varScale="1">
        <p:scale>
          <a:sx n="69" d="100"/>
          <a:sy n="69" d="100"/>
        </p:scale>
        <p:origin x="744" y="58"/>
      </p:cViewPr>
      <p:guideLst>
        <p:guide orient="horz" pos="96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7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53024D-5FCD-D142-BBE1-7B391F60AD88}" type="datetimeFigureOut">
              <a:rPr lang="en-US" smtClean="0"/>
              <a:t>9/9/2024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1EEAC-CFEF-9647-876F-EABC6B8338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561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(8.2)Version </a:t>
            </a:r>
          </a:p>
          <a:p>
            <a:endParaRPr lang="en-US" dirty="0"/>
          </a:p>
          <a:p>
            <a:r>
              <a:rPr lang="en-US" dirty="0"/>
              <a:t>7.2 (January 2020)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All slides reformatted for 16:9 aspect ratio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 of Calibri font, rather that Gill Sans MT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Updated slide content for 2020 link technologies and applications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 more animation throughout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New Master slide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Feb. 2020 (8.0)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few updates suggest by Catherine Rosenberg (thanks!)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titles in a lighter font</a:t>
            </a:r>
          </a:p>
          <a:p>
            <a:pPr marL="0" indent="0">
              <a:buFontTx/>
              <a:buNone/>
            </a:pPr>
            <a:r>
              <a:rPr lang="en-US" dirty="0"/>
              <a:t>Sept 2020 (8.1)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Added ~7 new slides, in particular: data center slide; routing versus forwarding; security line of defense; several on encapsulation and layers (this section is a lot better now).  Other relative minor changes throughout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Feb. 2023 (8.2)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few minor updates (mostly speeds, technology details)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661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3215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363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7888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5677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7640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97546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9745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72659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87339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6151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6920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13828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8244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4031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0566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6662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24D04E-AA50-BC46-9B31-7DE1CAAAA3B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7030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24D04E-AA50-BC46-9B31-7DE1CAAAA3B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169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6683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3240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1436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7F1199A-45E4-9E4D-95C0-396A8A9C6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6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1717D89-2D64-4E49-A8B8-D7B932660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46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873D4E-4EDA-1349-AB14-5DC995BFC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958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131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C6EBB-9D5E-E84A-9BCA-EA7E05FD1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165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0000A3"/>
          </a:solidFill>
          <a:latin typeface="+mn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aia.cs.umass.edu/kurose_ross/index.php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em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80C3A-FA40-BD44-901E-27B4E4B22B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A9F684E-5DD1-6543-95D2-8EB5E7619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035" y="561975"/>
            <a:ext cx="4487863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</a:pPr>
            <a:r>
              <a:rPr lang="en-US" altLang="en-US" sz="5400" b="1" dirty="0">
                <a:solidFill>
                  <a:srgbClr val="000099"/>
                </a:solidFill>
                <a:latin typeface="+mj-lt"/>
              </a:rPr>
              <a:t>Chapter 1</a:t>
            </a:r>
            <a:br>
              <a:rPr lang="en-US" altLang="en-US" sz="6000" b="1" dirty="0">
                <a:solidFill>
                  <a:srgbClr val="000099"/>
                </a:solidFill>
                <a:latin typeface="+mj-lt"/>
              </a:rPr>
            </a:br>
            <a:r>
              <a:rPr lang="en-US" altLang="en-US" sz="5400" b="1" dirty="0">
                <a:solidFill>
                  <a:srgbClr val="000099"/>
                </a:solidFill>
                <a:latin typeface="+mj-lt"/>
              </a:rPr>
              <a:t>Introduction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486BED-0E6D-424B-9246-93E87D8EC1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1312" y="4289908"/>
            <a:ext cx="3981504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</a:pPr>
            <a:r>
              <a:rPr lang="en-US" altLang="en-US" sz="2800" i="1" dirty="0">
                <a:solidFill>
                  <a:srgbClr val="0000A3"/>
                </a:solidFill>
                <a:latin typeface="+mn-lt"/>
              </a:rPr>
              <a:t>Computer Networking: A Top-Down Approach </a:t>
            </a:r>
            <a:br>
              <a:rPr lang="en-US" altLang="en-US" sz="2800" dirty="0">
                <a:solidFill>
                  <a:srgbClr val="008000"/>
                </a:solidFill>
                <a:latin typeface="+mn-lt"/>
              </a:rPr>
            </a:br>
            <a:r>
              <a:rPr lang="en-US" altLang="en-US" sz="1800" dirty="0">
                <a:latin typeface="+mn-lt"/>
              </a:rPr>
              <a:t>8</a:t>
            </a:r>
            <a:r>
              <a:rPr lang="en-US" altLang="en-US" sz="1800" baseline="30000" dirty="0">
                <a:latin typeface="+mn-lt"/>
              </a:rPr>
              <a:t>th</a:t>
            </a:r>
            <a:r>
              <a:rPr lang="en-US" altLang="en-US" sz="1800" dirty="0">
                <a:latin typeface="+mn-lt"/>
              </a:rPr>
              <a:t> edition 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Jim Kurose, Keith Ross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Pearson, 2020</a:t>
            </a:r>
            <a:endParaRPr lang="en-US" altLang="en-US" sz="2000" dirty="0">
              <a:latin typeface="+mn-lt"/>
            </a:endParaRPr>
          </a:p>
        </p:txBody>
      </p:sp>
      <p:pic>
        <p:nvPicPr>
          <p:cNvPr id="10" name="Picture 9" descr="A picture containing outdoor, water, bridge, building&#10;&#10;Description automatically generated">
            <a:extLst>
              <a:ext uri="{FF2B5EF4-FFF2-40B4-BE49-F238E27FC236}">
                <a16:creationId xmlns:a16="http://schemas.microsoft.com/office/drawing/2014/main" id="{8FF33017-B1D4-1D43-9BC0-3EC96B262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257" y="887185"/>
            <a:ext cx="3040743" cy="3800929"/>
          </a:xfrm>
          <a:prstGeom prst="rect">
            <a:avLst/>
          </a:prstGeom>
        </p:spPr>
      </p:pic>
      <p:sp>
        <p:nvSpPr>
          <p:cNvPr id="2" name="Text Box 7">
            <a:extLst>
              <a:ext uri="{FF2B5EF4-FFF2-40B4-BE49-F238E27FC236}">
                <a16:creationId xmlns:a16="http://schemas.microsoft.com/office/drawing/2014/main" id="{0AD0DE2B-4475-9E36-5304-A388B83279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3708" y="6020834"/>
            <a:ext cx="5661104" cy="617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3038" indent="-1730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2000" dirty="0">
                <a:latin typeface="+mn-lt"/>
              </a:rPr>
              <a:t>Acknowledgement: Based on the textbook’s website: </a:t>
            </a:r>
            <a:r>
              <a:rPr lang="en-US" altLang="en-US" sz="2000" dirty="0">
                <a:latin typeface="+mn-lt"/>
                <a:hlinkClick r:id="rId4"/>
              </a:rPr>
              <a:t>https://gaia.cs.umass.edu/kurose_ross/index.php</a:t>
            </a:r>
            <a:r>
              <a:rPr lang="en-US" altLang="en-US" sz="2000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4825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Alternative to packet switching: circuit switching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AEE93-D7C7-5A4A-AB8B-951DDF4E15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5788" y="1434849"/>
            <a:ext cx="5692665" cy="5310856"/>
          </a:xfrm>
        </p:spPr>
        <p:txBody>
          <a:bodyPr>
            <a:normAutofit/>
          </a:bodyPr>
          <a:lstStyle/>
          <a:p>
            <a:pPr marL="11113" indent="-11113">
              <a:buNone/>
            </a:pP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end-end resources allocated to, reserved for “</a:t>
            </a:r>
            <a:r>
              <a:rPr lang="en-US" altLang="ja-JP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call” between source and destination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in diagram, each link has four circuits. </a:t>
            </a:r>
          </a:p>
          <a:p>
            <a:pPr marL="682625" lvl="1" indent="-225425"/>
            <a:r>
              <a:rPr lang="en-US" altLang="en-US" dirty="0">
                <a:ea typeface="ＭＳ Ｐゴシック" panose="020B0600070205080204" pitchFamily="34" charset="-128"/>
              </a:rPr>
              <a:t>call gets 2</a:t>
            </a:r>
            <a:r>
              <a:rPr lang="en-US" altLang="en-US" baseline="30000" dirty="0">
                <a:ea typeface="ＭＳ Ｐゴシック" panose="020B0600070205080204" pitchFamily="34" charset="-128"/>
              </a:rPr>
              <a:t>nd</a:t>
            </a:r>
            <a:r>
              <a:rPr lang="en-US" altLang="en-US" dirty="0">
                <a:ea typeface="ＭＳ Ｐゴシック" panose="020B0600070205080204" pitchFamily="34" charset="-128"/>
              </a:rPr>
              <a:t> circuit in top link and 1</a:t>
            </a:r>
            <a:r>
              <a:rPr lang="en-US" altLang="en-US" baseline="30000" dirty="0">
                <a:ea typeface="ＭＳ Ｐゴシック" panose="020B0600070205080204" pitchFamily="34" charset="-128"/>
              </a:rPr>
              <a:t>st</a:t>
            </a:r>
            <a:r>
              <a:rPr lang="en-US" altLang="en-US" dirty="0">
                <a:ea typeface="ＭＳ Ｐゴシック" panose="020B0600070205080204" pitchFamily="34" charset="-128"/>
              </a:rPr>
              <a:t> circuit in right link.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dedicated resources: no sharing</a:t>
            </a:r>
          </a:p>
          <a:p>
            <a:pPr marL="682625" lvl="1" indent="-225425"/>
            <a:r>
              <a:rPr lang="en-US" altLang="en-US" dirty="0">
                <a:ea typeface="Arial" panose="020B0604020202020204" pitchFamily="34" charset="0"/>
              </a:rPr>
              <a:t>circuit-like (guaranteed) performance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circuit segment idle if not used by call </a:t>
            </a:r>
            <a:r>
              <a:rPr lang="en-US" altLang="en-US" sz="2400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(no sharing)</a:t>
            </a:r>
          </a:p>
          <a:p>
            <a:pPr marL="174625" indent="0">
              <a:buSzPct val="75000"/>
              <a:buNone/>
            </a:pPr>
            <a:endParaRPr lang="en-US" altLang="en-US" dirty="0"/>
          </a:p>
          <a:p>
            <a:endParaRPr lang="en-US" dirty="0"/>
          </a:p>
        </p:txBody>
      </p:sp>
      <p:sp>
        <p:nvSpPr>
          <p:cNvPr id="614" name="Rectangle 613">
            <a:extLst>
              <a:ext uri="{FF2B5EF4-FFF2-40B4-BE49-F238E27FC236}">
                <a16:creationId xmlns:a16="http://schemas.microsoft.com/office/drawing/2014/main" id="{C85B1EBD-FEC9-7D47-95F3-A01E91DC9894}"/>
              </a:ext>
            </a:extLst>
          </p:cNvPr>
          <p:cNvSpPr/>
          <p:nvPr/>
        </p:nvSpPr>
        <p:spPr bwMode="auto">
          <a:xfrm>
            <a:off x="8424977" y="2768303"/>
            <a:ext cx="1498678" cy="627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631" name="Rectangle 630">
            <a:extLst>
              <a:ext uri="{FF2B5EF4-FFF2-40B4-BE49-F238E27FC236}">
                <a16:creationId xmlns:a16="http://schemas.microsoft.com/office/drawing/2014/main" id="{C07D9778-DC6E-7345-9465-FB3BB6CE8E90}"/>
              </a:ext>
            </a:extLst>
          </p:cNvPr>
          <p:cNvSpPr/>
          <p:nvPr/>
        </p:nvSpPr>
        <p:spPr bwMode="auto">
          <a:xfrm>
            <a:off x="8424977" y="2831058"/>
            <a:ext cx="1498678" cy="627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632" name="Rectangle 631">
            <a:extLst>
              <a:ext uri="{FF2B5EF4-FFF2-40B4-BE49-F238E27FC236}">
                <a16:creationId xmlns:a16="http://schemas.microsoft.com/office/drawing/2014/main" id="{61FD4856-E9C8-2A41-A5F2-E30BD123301C}"/>
              </a:ext>
            </a:extLst>
          </p:cNvPr>
          <p:cNvSpPr/>
          <p:nvPr/>
        </p:nvSpPr>
        <p:spPr bwMode="auto">
          <a:xfrm>
            <a:off x="8424977" y="2893815"/>
            <a:ext cx="1498678" cy="627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633" name="Rectangle 632">
            <a:extLst>
              <a:ext uri="{FF2B5EF4-FFF2-40B4-BE49-F238E27FC236}">
                <a16:creationId xmlns:a16="http://schemas.microsoft.com/office/drawing/2014/main" id="{7AC453DB-05D4-EC4C-921B-39BF8237099E}"/>
              </a:ext>
            </a:extLst>
          </p:cNvPr>
          <p:cNvSpPr/>
          <p:nvPr/>
        </p:nvSpPr>
        <p:spPr bwMode="auto">
          <a:xfrm>
            <a:off x="8424977" y="2956570"/>
            <a:ext cx="1498678" cy="627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635" name="Group 75">
            <a:extLst>
              <a:ext uri="{FF2B5EF4-FFF2-40B4-BE49-F238E27FC236}">
                <a16:creationId xmlns:a16="http://schemas.microsoft.com/office/drawing/2014/main" id="{5F6DF9A5-3FFC-8C4A-BBDB-ED9D3E810747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7309151" y="3674784"/>
            <a:ext cx="1446966" cy="261562"/>
            <a:chOff x="4876800" y="1143000"/>
            <a:chExt cx="1752600" cy="304800"/>
          </a:xfrm>
        </p:grpSpPr>
        <p:sp>
          <p:nvSpPr>
            <p:cNvPr id="675" name="Rectangle 674">
              <a:extLst>
                <a:ext uri="{FF2B5EF4-FFF2-40B4-BE49-F238E27FC236}">
                  <a16:creationId xmlns:a16="http://schemas.microsoft.com/office/drawing/2014/main" id="{977C84FC-032A-8445-8061-6975ED8A7912}"/>
                </a:ext>
              </a:extLst>
            </p:cNvPr>
            <p:cNvSpPr/>
            <p:nvPr/>
          </p:nvSpPr>
          <p:spPr>
            <a:xfrm>
              <a:off x="4865941" y="1169772"/>
              <a:ext cx="1752599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76" name="Rectangle 675">
              <a:extLst>
                <a:ext uri="{FF2B5EF4-FFF2-40B4-BE49-F238E27FC236}">
                  <a16:creationId xmlns:a16="http://schemas.microsoft.com/office/drawing/2014/main" id="{B419306E-4AE4-9E46-8222-E9A57C016985}"/>
                </a:ext>
              </a:extLst>
            </p:cNvPr>
            <p:cNvSpPr/>
            <p:nvPr/>
          </p:nvSpPr>
          <p:spPr>
            <a:xfrm>
              <a:off x="4865941" y="1245972"/>
              <a:ext cx="1752599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77" name="Rectangle 676">
              <a:extLst>
                <a:ext uri="{FF2B5EF4-FFF2-40B4-BE49-F238E27FC236}">
                  <a16:creationId xmlns:a16="http://schemas.microsoft.com/office/drawing/2014/main" id="{3197829C-6518-5743-A13E-C28A17ADE787}"/>
                </a:ext>
              </a:extLst>
            </p:cNvPr>
            <p:cNvSpPr/>
            <p:nvPr/>
          </p:nvSpPr>
          <p:spPr>
            <a:xfrm>
              <a:off x="4865941" y="1322172"/>
              <a:ext cx="1752599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78" name="Rectangle 677">
              <a:extLst>
                <a:ext uri="{FF2B5EF4-FFF2-40B4-BE49-F238E27FC236}">
                  <a16:creationId xmlns:a16="http://schemas.microsoft.com/office/drawing/2014/main" id="{D024E2F3-1A4C-0644-95D3-3003554E779D}"/>
                </a:ext>
              </a:extLst>
            </p:cNvPr>
            <p:cNvSpPr/>
            <p:nvPr/>
          </p:nvSpPr>
          <p:spPr>
            <a:xfrm>
              <a:off x="4865941" y="1398372"/>
              <a:ext cx="1752599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636" name="Group 80">
            <a:extLst>
              <a:ext uri="{FF2B5EF4-FFF2-40B4-BE49-F238E27FC236}">
                <a16:creationId xmlns:a16="http://schemas.microsoft.com/office/drawing/2014/main" id="{56F3148B-4ACA-6443-B079-C0ACA7BAE006}"/>
              </a:ext>
            </a:extLst>
          </p:cNvPr>
          <p:cNvGrpSpPr>
            <a:grpSpLocks/>
          </p:cNvGrpSpPr>
          <p:nvPr/>
        </p:nvGrpSpPr>
        <p:grpSpPr bwMode="auto">
          <a:xfrm>
            <a:off x="8509808" y="4656351"/>
            <a:ext cx="1479238" cy="251023"/>
            <a:chOff x="4876800" y="1143000"/>
            <a:chExt cx="1752600" cy="304800"/>
          </a:xfrm>
        </p:grpSpPr>
        <p:sp>
          <p:nvSpPr>
            <p:cNvPr id="671" name="Rectangle 670">
              <a:extLst>
                <a:ext uri="{FF2B5EF4-FFF2-40B4-BE49-F238E27FC236}">
                  <a16:creationId xmlns:a16="http://schemas.microsoft.com/office/drawing/2014/main" id="{80FE6752-34E1-E34F-A1F3-D2A6FE32F28D}"/>
                </a:ext>
              </a:extLst>
            </p:cNvPr>
            <p:cNvSpPr/>
            <p:nvPr/>
          </p:nvSpPr>
          <p:spPr>
            <a:xfrm>
              <a:off x="4876800" y="1143000"/>
              <a:ext cx="1752600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72" name="Rectangle 671">
              <a:extLst>
                <a:ext uri="{FF2B5EF4-FFF2-40B4-BE49-F238E27FC236}">
                  <a16:creationId xmlns:a16="http://schemas.microsoft.com/office/drawing/2014/main" id="{555D353A-0B50-B343-A01E-DE477259DB94}"/>
                </a:ext>
              </a:extLst>
            </p:cNvPr>
            <p:cNvSpPr/>
            <p:nvPr/>
          </p:nvSpPr>
          <p:spPr>
            <a:xfrm>
              <a:off x="4876800" y="1219201"/>
              <a:ext cx="1752600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73" name="Rectangle 672">
              <a:extLst>
                <a:ext uri="{FF2B5EF4-FFF2-40B4-BE49-F238E27FC236}">
                  <a16:creationId xmlns:a16="http://schemas.microsoft.com/office/drawing/2014/main" id="{8D8482C7-D95D-1A40-B1A5-03B3803003D0}"/>
                </a:ext>
              </a:extLst>
            </p:cNvPr>
            <p:cNvSpPr/>
            <p:nvPr/>
          </p:nvSpPr>
          <p:spPr>
            <a:xfrm>
              <a:off x="4876800" y="1295400"/>
              <a:ext cx="1752600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74" name="Rectangle 673">
              <a:extLst>
                <a:ext uri="{FF2B5EF4-FFF2-40B4-BE49-F238E27FC236}">
                  <a16:creationId xmlns:a16="http://schemas.microsoft.com/office/drawing/2014/main" id="{5E9D9B00-DD2C-5C45-B41D-E4131382D4BD}"/>
                </a:ext>
              </a:extLst>
            </p:cNvPr>
            <p:cNvSpPr/>
            <p:nvPr/>
          </p:nvSpPr>
          <p:spPr>
            <a:xfrm>
              <a:off x="4876800" y="1371601"/>
              <a:ext cx="1752600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637" name="Rectangle 636">
            <a:extLst>
              <a:ext uri="{FF2B5EF4-FFF2-40B4-BE49-F238E27FC236}">
                <a16:creationId xmlns:a16="http://schemas.microsoft.com/office/drawing/2014/main" id="{61AA9CF9-360C-1644-8229-070AF13E138A}"/>
              </a:ext>
            </a:extLst>
          </p:cNvPr>
          <p:cNvSpPr/>
          <p:nvPr/>
        </p:nvSpPr>
        <p:spPr bwMode="auto">
          <a:xfrm rot="5400000">
            <a:off x="9755990" y="3772869"/>
            <a:ext cx="1446966" cy="653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638" name="Rectangle 637">
            <a:extLst>
              <a:ext uri="{FF2B5EF4-FFF2-40B4-BE49-F238E27FC236}">
                <a16:creationId xmlns:a16="http://schemas.microsoft.com/office/drawing/2014/main" id="{E9836985-853D-FD43-8624-3F7C8EFF868E}"/>
              </a:ext>
            </a:extLst>
          </p:cNvPr>
          <p:cNvSpPr/>
          <p:nvPr/>
        </p:nvSpPr>
        <p:spPr bwMode="auto">
          <a:xfrm rot="5400000">
            <a:off x="9690600" y="3772869"/>
            <a:ext cx="1446966" cy="653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639" name="Rectangle 638">
            <a:extLst>
              <a:ext uri="{FF2B5EF4-FFF2-40B4-BE49-F238E27FC236}">
                <a16:creationId xmlns:a16="http://schemas.microsoft.com/office/drawing/2014/main" id="{2C3B99FD-EBC3-CC42-B85E-90D4E22B5F96}"/>
              </a:ext>
            </a:extLst>
          </p:cNvPr>
          <p:cNvSpPr/>
          <p:nvPr/>
        </p:nvSpPr>
        <p:spPr bwMode="auto">
          <a:xfrm rot="5400000">
            <a:off x="9625209" y="3772869"/>
            <a:ext cx="1446966" cy="653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641" name="Rectangle 640">
            <a:extLst>
              <a:ext uri="{FF2B5EF4-FFF2-40B4-BE49-F238E27FC236}">
                <a16:creationId xmlns:a16="http://schemas.microsoft.com/office/drawing/2014/main" id="{1D7794B1-F2B2-5747-B891-005F045539B2}"/>
              </a:ext>
            </a:extLst>
          </p:cNvPr>
          <p:cNvSpPr/>
          <p:nvPr/>
        </p:nvSpPr>
        <p:spPr bwMode="auto">
          <a:xfrm rot="5400000">
            <a:off x="9559819" y="3772869"/>
            <a:ext cx="1446966" cy="6539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650" name="Group 100">
            <a:extLst>
              <a:ext uri="{FF2B5EF4-FFF2-40B4-BE49-F238E27FC236}">
                <a16:creationId xmlns:a16="http://schemas.microsoft.com/office/drawing/2014/main" id="{0639FADE-DF07-BC40-93A4-C1CAB6AE0566}"/>
              </a:ext>
            </a:extLst>
          </p:cNvPr>
          <p:cNvGrpSpPr>
            <a:grpSpLocks/>
          </p:cNvGrpSpPr>
          <p:nvPr/>
        </p:nvGrpSpPr>
        <p:grpSpPr bwMode="auto">
          <a:xfrm>
            <a:off x="10013910" y="1711520"/>
            <a:ext cx="701622" cy="568387"/>
            <a:chOff x="-44" y="1473"/>
            <a:chExt cx="981" cy="1105"/>
          </a:xfrm>
        </p:grpSpPr>
        <p:pic>
          <p:nvPicPr>
            <p:cNvPr id="669" name="Picture 101" descr="desktop_computer_stylized_medium">
              <a:extLst>
                <a:ext uri="{FF2B5EF4-FFF2-40B4-BE49-F238E27FC236}">
                  <a16:creationId xmlns:a16="http://schemas.microsoft.com/office/drawing/2014/main" id="{BA6FF0DF-0F0E-DD48-A690-E164D934CA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70" name="Freeform 102">
              <a:extLst>
                <a:ext uri="{FF2B5EF4-FFF2-40B4-BE49-F238E27FC236}">
                  <a16:creationId xmlns:a16="http://schemas.microsoft.com/office/drawing/2014/main" id="{C32A6522-BD56-1741-9275-687F917D71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50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54" name="Rectangle 653">
            <a:extLst>
              <a:ext uri="{FF2B5EF4-FFF2-40B4-BE49-F238E27FC236}">
                <a16:creationId xmlns:a16="http://schemas.microsoft.com/office/drawing/2014/main" id="{9D887EB2-57DD-3145-BFC4-C5FAB2A34C2C}"/>
              </a:ext>
            </a:extLst>
          </p:cNvPr>
          <p:cNvSpPr/>
          <p:nvPr/>
        </p:nvSpPr>
        <p:spPr bwMode="auto">
          <a:xfrm rot="2465437" flipV="1">
            <a:off x="10213493" y="4720899"/>
            <a:ext cx="581445" cy="6454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18" name="Rectangle 717">
            <a:extLst>
              <a:ext uri="{FF2B5EF4-FFF2-40B4-BE49-F238E27FC236}">
                <a16:creationId xmlns:a16="http://schemas.microsoft.com/office/drawing/2014/main" id="{A3B2F961-4F5F-024A-9053-8BCA979B88C9}"/>
              </a:ext>
            </a:extLst>
          </p:cNvPr>
          <p:cNvSpPr/>
          <p:nvPr/>
        </p:nvSpPr>
        <p:spPr bwMode="auto">
          <a:xfrm>
            <a:off x="7105364" y="4795380"/>
            <a:ext cx="493905" cy="68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19" name="Rectangle 718">
            <a:extLst>
              <a:ext uri="{FF2B5EF4-FFF2-40B4-BE49-F238E27FC236}">
                <a16:creationId xmlns:a16="http://schemas.microsoft.com/office/drawing/2014/main" id="{AD473EEA-73C2-5D46-8AAF-564095CFE88B}"/>
              </a:ext>
            </a:extLst>
          </p:cNvPr>
          <p:cNvSpPr/>
          <p:nvPr/>
        </p:nvSpPr>
        <p:spPr bwMode="auto">
          <a:xfrm rot="5400000">
            <a:off x="7722581" y="2362276"/>
            <a:ext cx="513165" cy="6978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20" name="Rectangle 719">
            <a:extLst>
              <a:ext uri="{FF2B5EF4-FFF2-40B4-BE49-F238E27FC236}">
                <a16:creationId xmlns:a16="http://schemas.microsoft.com/office/drawing/2014/main" id="{C0FDD0FD-5960-3748-B19E-88536C7DDE78}"/>
              </a:ext>
            </a:extLst>
          </p:cNvPr>
          <p:cNvSpPr/>
          <p:nvPr/>
        </p:nvSpPr>
        <p:spPr bwMode="auto">
          <a:xfrm rot="5400000">
            <a:off x="7825925" y="5242087"/>
            <a:ext cx="493905" cy="68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21" name="Rectangle 720">
            <a:extLst>
              <a:ext uri="{FF2B5EF4-FFF2-40B4-BE49-F238E27FC236}">
                <a16:creationId xmlns:a16="http://schemas.microsoft.com/office/drawing/2014/main" id="{7E2AD029-98F7-B040-85B4-C43FAD1EB81B}"/>
              </a:ext>
            </a:extLst>
          </p:cNvPr>
          <p:cNvSpPr/>
          <p:nvPr/>
        </p:nvSpPr>
        <p:spPr bwMode="auto">
          <a:xfrm rot="5400000">
            <a:off x="10201295" y="5217275"/>
            <a:ext cx="493905" cy="6833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22" name="Rectangle 721">
            <a:extLst>
              <a:ext uri="{FF2B5EF4-FFF2-40B4-BE49-F238E27FC236}">
                <a16:creationId xmlns:a16="http://schemas.microsoft.com/office/drawing/2014/main" id="{52375AB8-0401-BC40-BE25-F5671327B1FC}"/>
              </a:ext>
            </a:extLst>
          </p:cNvPr>
          <p:cNvSpPr/>
          <p:nvPr/>
        </p:nvSpPr>
        <p:spPr bwMode="auto">
          <a:xfrm rot="10800000">
            <a:off x="10882518" y="4775822"/>
            <a:ext cx="493905" cy="68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23" name="Rectangle 722">
            <a:extLst>
              <a:ext uri="{FF2B5EF4-FFF2-40B4-BE49-F238E27FC236}">
                <a16:creationId xmlns:a16="http://schemas.microsoft.com/office/drawing/2014/main" id="{B1C6849C-11AE-A842-BDEB-776A39D89F36}"/>
              </a:ext>
            </a:extLst>
          </p:cNvPr>
          <p:cNvSpPr/>
          <p:nvPr/>
        </p:nvSpPr>
        <p:spPr bwMode="auto">
          <a:xfrm>
            <a:off x="7002625" y="2887816"/>
            <a:ext cx="493905" cy="68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24" name="Rectangle 723">
            <a:extLst>
              <a:ext uri="{FF2B5EF4-FFF2-40B4-BE49-F238E27FC236}">
                <a16:creationId xmlns:a16="http://schemas.microsoft.com/office/drawing/2014/main" id="{8024D8C7-10CA-5A41-B97C-725ABAF0833D}"/>
              </a:ext>
            </a:extLst>
          </p:cNvPr>
          <p:cNvSpPr/>
          <p:nvPr/>
        </p:nvSpPr>
        <p:spPr bwMode="auto">
          <a:xfrm>
            <a:off x="10811014" y="2867389"/>
            <a:ext cx="493905" cy="68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25" name="Rectangle 724">
            <a:extLst>
              <a:ext uri="{FF2B5EF4-FFF2-40B4-BE49-F238E27FC236}">
                <a16:creationId xmlns:a16="http://schemas.microsoft.com/office/drawing/2014/main" id="{14264F35-7A0D-DF4B-83B3-4CAF1770C5DA}"/>
              </a:ext>
            </a:extLst>
          </p:cNvPr>
          <p:cNvSpPr/>
          <p:nvPr/>
        </p:nvSpPr>
        <p:spPr bwMode="auto">
          <a:xfrm rot="5400000">
            <a:off x="10115327" y="2348120"/>
            <a:ext cx="493905" cy="68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613" name="Group 100">
            <a:extLst>
              <a:ext uri="{FF2B5EF4-FFF2-40B4-BE49-F238E27FC236}">
                <a16:creationId xmlns:a16="http://schemas.microsoft.com/office/drawing/2014/main" id="{DBC0414B-31F1-1C4C-8261-EE67F4607DC0}"/>
              </a:ext>
            </a:extLst>
          </p:cNvPr>
          <p:cNvGrpSpPr>
            <a:grpSpLocks/>
          </p:cNvGrpSpPr>
          <p:nvPr/>
        </p:nvGrpSpPr>
        <p:grpSpPr bwMode="auto">
          <a:xfrm>
            <a:off x="9946631" y="5393995"/>
            <a:ext cx="703389" cy="568387"/>
            <a:chOff x="-44" y="1473"/>
            <a:chExt cx="981" cy="1105"/>
          </a:xfrm>
        </p:grpSpPr>
        <p:pic>
          <p:nvPicPr>
            <p:cNvPr id="687" name="Picture 101" descr="desktop_computer_stylized_medium">
              <a:extLst>
                <a:ext uri="{FF2B5EF4-FFF2-40B4-BE49-F238E27FC236}">
                  <a16:creationId xmlns:a16="http://schemas.microsoft.com/office/drawing/2014/main" id="{90934AB2-F45B-D54D-B91B-92C3572EB4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8" name="Freeform 102">
              <a:extLst>
                <a:ext uri="{FF2B5EF4-FFF2-40B4-BE49-F238E27FC236}">
                  <a16:creationId xmlns:a16="http://schemas.microsoft.com/office/drawing/2014/main" id="{DDB06B17-0C65-DF43-A056-8E67D11A00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50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12" name="Group 100">
            <a:extLst>
              <a:ext uri="{FF2B5EF4-FFF2-40B4-BE49-F238E27FC236}">
                <a16:creationId xmlns:a16="http://schemas.microsoft.com/office/drawing/2014/main" id="{604FD66B-8A15-8341-9AA9-BC9C0069CF6C}"/>
              </a:ext>
            </a:extLst>
          </p:cNvPr>
          <p:cNvGrpSpPr>
            <a:grpSpLocks/>
          </p:cNvGrpSpPr>
          <p:nvPr/>
        </p:nvGrpSpPr>
        <p:grpSpPr bwMode="auto">
          <a:xfrm>
            <a:off x="7560992" y="1744853"/>
            <a:ext cx="703389" cy="568387"/>
            <a:chOff x="-44" y="1473"/>
            <a:chExt cx="981" cy="1105"/>
          </a:xfrm>
        </p:grpSpPr>
        <p:pic>
          <p:nvPicPr>
            <p:cNvPr id="689" name="Picture 101" descr="desktop_computer_stylized_medium">
              <a:extLst>
                <a:ext uri="{FF2B5EF4-FFF2-40B4-BE49-F238E27FC236}">
                  <a16:creationId xmlns:a16="http://schemas.microsoft.com/office/drawing/2014/main" id="{8EC12789-4A74-CD4E-A96A-BA0B134A47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0" name="Freeform 102">
              <a:extLst>
                <a:ext uri="{FF2B5EF4-FFF2-40B4-BE49-F238E27FC236}">
                  <a16:creationId xmlns:a16="http://schemas.microsoft.com/office/drawing/2014/main" id="{1C9CAF4D-3912-2C4B-94EA-BFD60B5F82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50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27" name="Group 726">
            <a:extLst>
              <a:ext uri="{FF2B5EF4-FFF2-40B4-BE49-F238E27FC236}">
                <a16:creationId xmlns:a16="http://schemas.microsoft.com/office/drawing/2014/main" id="{2A8EF875-64B6-FB4D-BBD1-BB83115D41F6}"/>
              </a:ext>
            </a:extLst>
          </p:cNvPr>
          <p:cNvGrpSpPr/>
          <p:nvPr/>
        </p:nvGrpSpPr>
        <p:grpSpPr>
          <a:xfrm>
            <a:off x="7484685" y="2654601"/>
            <a:ext cx="946204" cy="493906"/>
            <a:chOff x="7493876" y="2774731"/>
            <a:chExt cx="1481958" cy="894622"/>
          </a:xfrm>
        </p:grpSpPr>
        <p:sp>
          <p:nvSpPr>
            <p:cNvPr id="728" name="Freeform 727">
              <a:extLst>
                <a:ext uri="{FF2B5EF4-FFF2-40B4-BE49-F238E27FC236}">
                  <a16:creationId xmlns:a16="http://schemas.microsoft.com/office/drawing/2014/main" id="{2C68BD66-9CBB-6D44-8BC8-E664FE1011D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29" name="Oval 728">
              <a:extLst>
                <a:ext uri="{FF2B5EF4-FFF2-40B4-BE49-F238E27FC236}">
                  <a16:creationId xmlns:a16="http://schemas.microsoft.com/office/drawing/2014/main" id="{AAD7E178-EB97-9D49-BA85-B61E5871BFF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30" name="Group 729">
              <a:extLst>
                <a:ext uri="{FF2B5EF4-FFF2-40B4-BE49-F238E27FC236}">
                  <a16:creationId xmlns:a16="http://schemas.microsoft.com/office/drawing/2014/main" id="{4C398AB5-D40E-9D45-9D9F-3195710DFE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31" name="Freeform 730">
                <a:extLst>
                  <a:ext uri="{FF2B5EF4-FFF2-40B4-BE49-F238E27FC236}">
                    <a16:creationId xmlns:a16="http://schemas.microsoft.com/office/drawing/2014/main" id="{5E9BAF8A-BA27-434D-91A2-E0D5DB090EF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2" name="Freeform 731">
                <a:extLst>
                  <a:ext uri="{FF2B5EF4-FFF2-40B4-BE49-F238E27FC236}">
                    <a16:creationId xmlns:a16="http://schemas.microsoft.com/office/drawing/2014/main" id="{7239671D-647B-C046-933C-48E52C3A133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3" name="Freeform 732">
                <a:extLst>
                  <a:ext uri="{FF2B5EF4-FFF2-40B4-BE49-F238E27FC236}">
                    <a16:creationId xmlns:a16="http://schemas.microsoft.com/office/drawing/2014/main" id="{72FEAD2C-B342-D84B-83AF-B34BD5B7B0E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4" name="Freeform 733">
                <a:extLst>
                  <a:ext uri="{FF2B5EF4-FFF2-40B4-BE49-F238E27FC236}">
                    <a16:creationId xmlns:a16="http://schemas.microsoft.com/office/drawing/2014/main" id="{BA83E8B5-18C5-D947-9CC6-154512253CF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35" name="Group 734">
            <a:extLst>
              <a:ext uri="{FF2B5EF4-FFF2-40B4-BE49-F238E27FC236}">
                <a16:creationId xmlns:a16="http://schemas.microsoft.com/office/drawing/2014/main" id="{EBC6C3DB-3DD5-5143-813B-D24B718ED06D}"/>
              </a:ext>
            </a:extLst>
          </p:cNvPr>
          <p:cNvGrpSpPr/>
          <p:nvPr/>
        </p:nvGrpSpPr>
        <p:grpSpPr>
          <a:xfrm>
            <a:off x="7567435" y="4520082"/>
            <a:ext cx="946204" cy="493906"/>
            <a:chOff x="7493876" y="2774731"/>
            <a:chExt cx="1481958" cy="894622"/>
          </a:xfrm>
        </p:grpSpPr>
        <p:sp>
          <p:nvSpPr>
            <p:cNvPr id="736" name="Freeform 735">
              <a:extLst>
                <a:ext uri="{FF2B5EF4-FFF2-40B4-BE49-F238E27FC236}">
                  <a16:creationId xmlns:a16="http://schemas.microsoft.com/office/drawing/2014/main" id="{5E0EBE43-DDB6-B548-BB2C-D6B6C1DAB7F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BA79F427-8F60-1544-A84F-64AC0287445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38" name="Group 737">
              <a:extLst>
                <a:ext uri="{FF2B5EF4-FFF2-40B4-BE49-F238E27FC236}">
                  <a16:creationId xmlns:a16="http://schemas.microsoft.com/office/drawing/2014/main" id="{A6D233C7-8EB7-9B41-86B6-FC01A8976B2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39" name="Freeform 738">
                <a:extLst>
                  <a:ext uri="{FF2B5EF4-FFF2-40B4-BE49-F238E27FC236}">
                    <a16:creationId xmlns:a16="http://schemas.microsoft.com/office/drawing/2014/main" id="{2DA248B7-610E-C34C-9FF3-57CCF829D46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0" name="Freeform 739">
                <a:extLst>
                  <a:ext uri="{FF2B5EF4-FFF2-40B4-BE49-F238E27FC236}">
                    <a16:creationId xmlns:a16="http://schemas.microsoft.com/office/drawing/2014/main" id="{9FD796FE-DDA7-CD43-8C1A-AD4F25774F8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1" name="Freeform 740">
                <a:extLst>
                  <a:ext uri="{FF2B5EF4-FFF2-40B4-BE49-F238E27FC236}">
                    <a16:creationId xmlns:a16="http://schemas.microsoft.com/office/drawing/2014/main" id="{6009BDFD-2C6D-324C-B98C-379BF8D444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2" name="Freeform 741">
                <a:extLst>
                  <a:ext uri="{FF2B5EF4-FFF2-40B4-BE49-F238E27FC236}">
                    <a16:creationId xmlns:a16="http://schemas.microsoft.com/office/drawing/2014/main" id="{04C2B104-2DF7-EC43-A8ED-F9900D3FC6F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43" name="Group 742">
            <a:extLst>
              <a:ext uri="{FF2B5EF4-FFF2-40B4-BE49-F238E27FC236}">
                <a16:creationId xmlns:a16="http://schemas.microsoft.com/office/drawing/2014/main" id="{8910879B-032A-764B-B8A5-A88D63D74D64}"/>
              </a:ext>
            </a:extLst>
          </p:cNvPr>
          <p:cNvGrpSpPr/>
          <p:nvPr/>
        </p:nvGrpSpPr>
        <p:grpSpPr>
          <a:xfrm>
            <a:off x="9940980" y="4520082"/>
            <a:ext cx="946204" cy="493906"/>
            <a:chOff x="7493876" y="2774731"/>
            <a:chExt cx="1481958" cy="894622"/>
          </a:xfrm>
        </p:grpSpPr>
        <p:sp>
          <p:nvSpPr>
            <p:cNvPr id="744" name="Freeform 743">
              <a:extLst>
                <a:ext uri="{FF2B5EF4-FFF2-40B4-BE49-F238E27FC236}">
                  <a16:creationId xmlns:a16="http://schemas.microsoft.com/office/drawing/2014/main" id="{D1149133-C350-2D42-8C9E-58585EBAF37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12C3EB20-8219-694C-85F2-6998D9337F6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46" name="Group 745">
              <a:extLst>
                <a:ext uri="{FF2B5EF4-FFF2-40B4-BE49-F238E27FC236}">
                  <a16:creationId xmlns:a16="http://schemas.microsoft.com/office/drawing/2014/main" id="{162CB454-0231-9744-8F9B-C6B6BD5914C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47" name="Freeform 746">
                <a:extLst>
                  <a:ext uri="{FF2B5EF4-FFF2-40B4-BE49-F238E27FC236}">
                    <a16:creationId xmlns:a16="http://schemas.microsoft.com/office/drawing/2014/main" id="{8D7DE494-08F1-5B41-8C0A-D66274850B8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8" name="Freeform 747">
                <a:extLst>
                  <a:ext uri="{FF2B5EF4-FFF2-40B4-BE49-F238E27FC236}">
                    <a16:creationId xmlns:a16="http://schemas.microsoft.com/office/drawing/2014/main" id="{2A784FA2-85FF-7148-B9DC-8DE272915AD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9" name="Freeform 748">
                <a:extLst>
                  <a:ext uri="{FF2B5EF4-FFF2-40B4-BE49-F238E27FC236}">
                    <a16:creationId xmlns:a16="http://schemas.microsoft.com/office/drawing/2014/main" id="{8B03338E-B45A-FA4B-BFE9-2D0AB4D34AC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0" name="Freeform 749">
                <a:extLst>
                  <a:ext uri="{FF2B5EF4-FFF2-40B4-BE49-F238E27FC236}">
                    <a16:creationId xmlns:a16="http://schemas.microsoft.com/office/drawing/2014/main" id="{7D974B2C-FE1D-6349-A955-0E444D91105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51" name="Group 750">
            <a:extLst>
              <a:ext uri="{FF2B5EF4-FFF2-40B4-BE49-F238E27FC236}">
                <a16:creationId xmlns:a16="http://schemas.microsoft.com/office/drawing/2014/main" id="{08A7BD84-7E3B-0547-8C3C-4A918614BC02}"/>
              </a:ext>
            </a:extLst>
          </p:cNvPr>
          <p:cNvGrpSpPr/>
          <p:nvPr/>
        </p:nvGrpSpPr>
        <p:grpSpPr>
          <a:xfrm>
            <a:off x="9889177" y="2634520"/>
            <a:ext cx="946204" cy="493906"/>
            <a:chOff x="7493876" y="2774731"/>
            <a:chExt cx="1481958" cy="894622"/>
          </a:xfrm>
        </p:grpSpPr>
        <p:sp>
          <p:nvSpPr>
            <p:cNvPr id="752" name="Freeform 751">
              <a:extLst>
                <a:ext uri="{FF2B5EF4-FFF2-40B4-BE49-F238E27FC236}">
                  <a16:creationId xmlns:a16="http://schemas.microsoft.com/office/drawing/2014/main" id="{55DE6B73-3A96-5C48-9E14-F3E52551624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0C2E4634-ECD7-1A42-BFF3-1C3C12DFDC4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54" name="Group 753">
              <a:extLst>
                <a:ext uri="{FF2B5EF4-FFF2-40B4-BE49-F238E27FC236}">
                  <a16:creationId xmlns:a16="http://schemas.microsoft.com/office/drawing/2014/main" id="{F0FBBA43-0B28-DB47-93A2-4CF98D644EF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5" name="Freeform 754">
                <a:extLst>
                  <a:ext uri="{FF2B5EF4-FFF2-40B4-BE49-F238E27FC236}">
                    <a16:creationId xmlns:a16="http://schemas.microsoft.com/office/drawing/2014/main" id="{D329D7EE-AD76-AB4B-953F-A01C8B47B8F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6" name="Freeform 755">
                <a:extLst>
                  <a:ext uri="{FF2B5EF4-FFF2-40B4-BE49-F238E27FC236}">
                    <a16:creationId xmlns:a16="http://schemas.microsoft.com/office/drawing/2014/main" id="{589A456E-CB6E-0749-A626-282D17A7162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7" name="Freeform 756">
                <a:extLst>
                  <a:ext uri="{FF2B5EF4-FFF2-40B4-BE49-F238E27FC236}">
                    <a16:creationId xmlns:a16="http://schemas.microsoft.com/office/drawing/2014/main" id="{6618F299-10D3-6B46-9FD8-919E6C98C6F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8" name="Freeform 757">
                <a:extLst>
                  <a:ext uri="{FF2B5EF4-FFF2-40B4-BE49-F238E27FC236}">
                    <a16:creationId xmlns:a16="http://schemas.microsoft.com/office/drawing/2014/main" id="{514AE89A-3BDD-0546-829A-1EBCB7AB9A0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52" name="Rectangle 651">
            <a:extLst>
              <a:ext uri="{FF2B5EF4-FFF2-40B4-BE49-F238E27FC236}">
                <a16:creationId xmlns:a16="http://schemas.microsoft.com/office/drawing/2014/main" id="{5035FBDB-8E25-7842-8C98-159D52E79B52}"/>
              </a:ext>
            </a:extLst>
          </p:cNvPr>
          <p:cNvSpPr/>
          <p:nvPr/>
        </p:nvSpPr>
        <p:spPr bwMode="auto">
          <a:xfrm rot="1634516">
            <a:off x="7940837" y="2709093"/>
            <a:ext cx="535922" cy="731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59" name="Rectangle 758">
            <a:extLst>
              <a:ext uri="{FF2B5EF4-FFF2-40B4-BE49-F238E27FC236}">
                <a16:creationId xmlns:a16="http://schemas.microsoft.com/office/drawing/2014/main" id="{CB9C91AF-8BEA-E84C-A2CC-A7D82A5CAB1D}"/>
              </a:ext>
            </a:extLst>
          </p:cNvPr>
          <p:cNvSpPr/>
          <p:nvPr/>
        </p:nvSpPr>
        <p:spPr bwMode="auto">
          <a:xfrm rot="2101064">
            <a:off x="9817292" y="2970721"/>
            <a:ext cx="535922" cy="731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60" name="Rectangle 759">
            <a:extLst>
              <a:ext uri="{FF2B5EF4-FFF2-40B4-BE49-F238E27FC236}">
                <a16:creationId xmlns:a16="http://schemas.microsoft.com/office/drawing/2014/main" id="{9DA88FB0-7AC5-3744-B89B-48F2B2492C28}"/>
              </a:ext>
            </a:extLst>
          </p:cNvPr>
          <p:cNvSpPr/>
          <p:nvPr/>
        </p:nvSpPr>
        <p:spPr bwMode="auto">
          <a:xfrm rot="4253584">
            <a:off x="10096993" y="4729744"/>
            <a:ext cx="547683" cy="757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6" name="TextBox 1">
            <a:extLst>
              <a:ext uri="{FF2B5EF4-FFF2-40B4-BE49-F238E27FC236}">
                <a16:creationId xmlns:a16="http://schemas.microsoft.com/office/drawing/2014/main" id="{E6E11A0C-EE74-6A44-A899-E6245F90CE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6354126"/>
            <a:ext cx="91471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* Check out the online interactive exercises for more examples: h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ttp://gaia.cs.umass.edu/kurose_ross/interactive</a:t>
            </a:r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7CFDA170-11D3-5541-8A4F-1A2253DC8FAC}"/>
              </a:ext>
            </a:extLst>
          </p:cNvPr>
          <p:cNvSpPr txBox="1">
            <a:spLocks/>
          </p:cNvSpPr>
          <p:nvPr/>
        </p:nvSpPr>
        <p:spPr>
          <a:xfrm>
            <a:off x="893203" y="5522187"/>
            <a:ext cx="6884498" cy="904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commonly used in traditional telephone networks</a:t>
            </a:r>
          </a:p>
          <a:p>
            <a:pPr marL="17462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ct val="75000"/>
              <a:buFont typeface="Wingdings" pitchFamily="2" charset="2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Slide Number Placeholder 5">
            <a:extLst>
              <a:ext uri="{FF2B5EF4-FFF2-40B4-BE49-F238E27FC236}">
                <a16:creationId xmlns:a16="http://schemas.microsoft.com/office/drawing/2014/main" id="{E94B8DB8-C7EF-7A40-8154-BF28A6185E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31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/>
          <a:lstStyle/>
          <a:p>
            <a:r>
              <a:rPr lang="en-US" altLang="ja-JP" dirty="0"/>
              <a:t>Circuit switching: FDM and TDM</a:t>
            </a:r>
            <a:endParaRPr lang="en-US" dirty="0"/>
          </a:p>
        </p:txBody>
      </p:sp>
      <p:grpSp>
        <p:nvGrpSpPr>
          <p:cNvPr id="80" name="Group 5">
            <a:extLst>
              <a:ext uri="{FF2B5EF4-FFF2-40B4-BE49-F238E27FC236}">
                <a16:creationId xmlns:a16="http://schemas.microsoft.com/office/drawing/2014/main" id="{9E8B7F63-E037-EA42-8DA6-CB6014E4199C}"/>
              </a:ext>
            </a:extLst>
          </p:cNvPr>
          <p:cNvGrpSpPr>
            <a:grpSpLocks/>
          </p:cNvGrpSpPr>
          <p:nvPr/>
        </p:nvGrpSpPr>
        <p:grpSpPr bwMode="auto">
          <a:xfrm>
            <a:off x="6232444" y="2059358"/>
            <a:ext cx="5508625" cy="1770063"/>
            <a:chOff x="1378" y="1353"/>
            <a:chExt cx="3470" cy="1115"/>
          </a:xfrm>
        </p:grpSpPr>
        <p:sp>
          <p:nvSpPr>
            <p:cNvPr id="81" name="Line 6">
              <a:extLst>
                <a:ext uri="{FF2B5EF4-FFF2-40B4-BE49-F238E27FC236}">
                  <a16:creationId xmlns:a16="http://schemas.microsoft.com/office/drawing/2014/main" id="{FC247104-E8D3-B645-85FB-5A0C2FA085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8" y="1392"/>
              <a:ext cx="0" cy="8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ext Box 7">
              <a:extLst>
                <a:ext uri="{FF2B5EF4-FFF2-40B4-BE49-F238E27FC236}">
                  <a16:creationId xmlns:a16="http://schemas.microsoft.com/office/drawing/2014/main" id="{C8BB3F46-3B16-B844-8872-13FF6EAD7B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1069" y="1662"/>
              <a:ext cx="91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frequency</a:t>
              </a:r>
              <a:endParaRPr kumimoji="0" lang="fr-F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3" name="Line 8">
              <a:extLst>
                <a:ext uri="{FF2B5EF4-FFF2-40B4-BE49-F238E27FC236}">
                  <a16:creationId xmlns:a16="http://schemas.microsoft.com/office/drawing/2014/main" id="{EF7F65AA-9FC2-CC44-BAE9-97B49EC3BF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2208"/>
              <a:ext cx="31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ext Box 9">
              <a:extLst>
                <a:ext uri="{FF2B5EF4-FFF2-40B4-BE49-F238E27FC236}">
                  <a16:creationId xmlns:a16="http://schemas.microsoft.com/office/drawing/2014/main" id="{04240E2C-D2B8-6D49-8F3E-93A9982E64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6" y="2216"/>
              <a:ext cx="41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time</a:t>
              </a:r>
              <a:endParaRPr kumimoji="0" lang="fr-FR" alt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5" name="Rectangle 10">
              <a:extLst>
                <a:ext uri="{FF2B5EF4-FFF2-40B4-BE49-F238E27FC236}">
                  <a16:creationId xmlns:a16="http://schemas.microsoft.com/office/drawing/2014/main" id="{8CB58BFF-BD62-164C-98AC-EA3BD21AC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1584"/>
              <a:ext cx="2880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86" name="Rectangle 11">
            <a:extLst>
              <a:ext uri="{FF2B5EF4-FFF2-40B4-BE49-F238E27FC236}">
                <a16:creationId xmlns:a16="http://schemas.microsoft.com/office/drawing/2014/main" id="{17B8879F-2FD8-DB4B-A2A0-04D42672C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1569" y="2438770"/>
            <a:ext cx="4572000" cy="2286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7" name="Rectangle 12">
            <a:extLst>
              <a:ext uri="{FF2B5EF4-FFF2-40B4-BE49-F238E27FC236}">
                <a16:creationId xmlns:a16="http://schemas.microsoft.com/office/drawing/2014/main" id="{BEC6B013-FF3F-EC4A-A3C5-E86E0F873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1569" y="2667370"/>
            <a:ext cx="4572000" cy="228600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8" name="Rectangle 13">
            <a:extLst>
              <a:ext uri="{FF2B5EF4-FFF2-40B4-BE49-F238E27FC236}">
                <a16:creationId xmlns:a16="http://schemas.microsoft.com/office/drawing/2014/main" id="{906F828E-B621-AC41-9719-C035AB75F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1569" y="2895970"/>
            <a:ext cx="4572000" cy="2286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9" name="Rectangle 14">
            <a:extLst>
              <a:ext uri="{FF2B5EF4-FFF2-40B4-BE49-F238E27FC236}">
                <a16:creationId xmlns:a16="http://schemas.microsoft.com/office/drawing/2014/main" id="{F56D1B6D-1C4F-8C45-B7A6-ABBFFE805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1569" y="3124570"/>
            <a:ext cx="4572000" cy="228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90" name="Group 15">
            <a:extLst>
              <a:ext uri="{FF2B5EF4-FFF2-40B4-BE49-F238E27FC236}">
                <a16:creationId xmlns:a16="http://schemas.microsoft.com/office/drawing/2014/main" id="{9A7618F9-9329-2B44-B13F-C685759AA9B8}"/>
              </a:ext>
            </a:extLst>
          </p:cNvPr>
          <p:cNvGrpSpPr>
            <a:grpSpLocks/>
          </p:cNvGrpSpPr>
          <p:nvPr/>
        </p:nvGrpSpPr>
        <p:grpSpPr bwMode="auto">
          <a:xfrm>
            <a:off x="6248319" y="4361235"/>
            <a:ext cx="5480050" cy="1738313"/>
            <a:chOff x="1396" y="2977"/>
            <a:chExt cx="3452" cy="1095"/>
          </a:xfrm>
        </p:grpSpPr>
        <p:sp>
          <p:nvSpPr>
            <p:cNvPr id="92" name="Line 17">
              <a:extLst>
                <a:ext uri="{FF2B5EF4-FFF2-40B4-BE49-F238E27FC236}">
                  <a16:creationId xmlns:a16="http://schemas.microsoft.com/office/drawing/2014/main" id="{6C5900A1-D57D-5143-8A66-C174D32DF3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8" y="2977"/>
              <a:ext cx="0" cy="8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ext Box 18">
              <a:extLst>
                <a:ext uri="{FF2B5EF4-FFF2-40B4-BE49-F238E27FC236}">
                  <a16:creationId xmlns:a16="http://schemas.microsoft.com/office/drawing/2014/main" id="{B957BD8B-F509-1A4C-BDB2-A2653F2A5C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1087" y="3286"/>
              <a:ext cx="91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frequency</a:t>
              </a:r>
              <a:endParaRPr kumimoji="0" lang="fr-F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4" name="Line 19">
              <a:extLst>
                <a:ext uri="{FF2B5EF4-FFF2-40B4-BE49-F238E27FC236}">
                  <a16:creationId xmlns:a16="http://schemas.microsoft.com/office/drawing/2014/main" id="{3265E2D3-79D1-AC4D-9664-82C43C0C1E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3793"/>
              <a:ext cx="31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ext Box 20">
              <a:extLst>
                <a:ext uri="{FF2B5EF4-FFF2-40B4-BE49-F238E27FC236}">
                  <a16:creationId xmlns:a16="http://schemas.microsoft.com/office/drawing/2014/main" id="{45415617-655E-AE41-ACC7-41804AE636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85" y="3820"/>
              <a:ext cx="41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time</a:t>
              </a:r>
              <a:endParaRPr kumimoji="0" lang="fr-FR" alt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" name="Rectangle 21">
              <a:extLst>
                <a:ext uri="{FF2B5EF4-FFF2-40B4-BE49-F238E27FC236}">
                  <a16:creationId xmlns:a16="http://schemas.microsoft.com/office/drawing/2014/main" id="{18EBBCEE-B412-1D43-9B2E-49383E459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3168"/>
              <a:ext cx="2880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97" name="Group 22">
            <a:extLst>
              <a:ext uri="{FF2B5EF4-FFF2-40B4-BE49-F238E27FC236}">
                <a16:creationId xmlns:a16="http://schemas.microsoft.com/office/drawing/2014/main" id="{241CB304-A294-0445-AAE8-40A24F22C065}"/>
              </a:ext>
            </a:extLst>
          </p:cNvPr>
          <p:cNvGrpSpPr>
            <a:grpSpLocks/>
          </p:cNvGrpSpPr>
          <p:nvPr/>
        </p:nvGrpSpPr>
        <p:grpSpPr bwMode="auto">
          <a:xfrm>
            <a:off x="6851569" y="4664445"/>
            <a:ext cx="3886200" cy="914400"/>
            <a:chOff x="1776" y="3168"/>
            <a:chExt cx="2448" cy="576"/>
          </a:xfrm>
        </p:grpSpPr>
        <p:sp>
          <p:nvSpPr>
            <p:cNvPr id="98" name="Rectangle 23">
              <a:extLst>
                <a:ext uri="{FF2B5EF4-FFF2-40B4-BE49-F238E27FC236}">
                  <a16:creationId xmlns:a16="http://schemas.microsoft.com/office/drawing/2014/main" id="{BBBAEBF8-E545-B74D-9E4E-8CA10626E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" name="Rectangle 24">
              <a:extLst>
                <a:ext uri="{FF2B5EF4-FFF2-40B4-BE49-F238E27FC236}">
                  <a16:creationId xmlns:a16="http://schemas.microsoft.com/office/drawing/2014/main" id="{59EE33AA-C8A3-2F49-95FB-4AC5CCD3F2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0" name="Rectangle 25">
              <a:extLst>
                <a:ext uri="{FF2B5EF4-FFF2-40B4-BE49-F238E27FC236}">
                  <a16:creationId xmlns:a16="http://schemas.microsoft.com/office/drawing/2014/main" id="{B7E36698-7100-CA42-AE32-4065DD48C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1" name="Rectangle 26">
              <a:extLst>
                <a:ext uri="{FF2B5EF4-FFF2-40B4-BE49-F238E27FC236}">
                  <a16:creationId xmlns:a16="http://schemas.microsoft.com/office/drawing/2014/main" id="{C7CBE92F-CD13-2F4F-AE98-DD839DC098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2" name="Rectangle 27">
              <a:extLst>
                <a:ext uri="{FF2B5EF4-FFF2-40B4-BE49-F238E27FC236}">
                  <a16:creationId xmlns:a16="http://schemas.microsoft.com/office/drawing/2014/main" id="{DD52ACA4-56FF-F049-8FA6-73C999536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03" name="Group 28">
            <a:extLst>
              <a:ext uri="{FF2B5EF4-FFF2-40B4-BE49-F238E27FC236}">
                <a16:creationId xmlns:a16="http://schemas.microsoft.com/office/drawing/2014/main" id="{6B5BCBCE-893F-6042-A314-778723B61565}"/>
              </a:ext>
            </a:extLst>
          </p:cNvPr>
          <p:cNvGrpSpPr>
            <a:grpSpLocks/>
          </p:cNvGrpSpPr>
          <p:nvPr/>
        </p:nvGrpSpPr>
        <p:grpSpPr bwMode="auto">
          <a:xfrm>
            <a:off x="7080169" y="4664445"/>
            <a:ext cx="3886200" cy="914400"/>
            <a:chOff x="1920" y="3168"/>
            <a:chExt cx="2448" cy="576"/>
          </a:xfrm>
        </p:grpSpPr>
        <p:sp>
          <p:nvSpPr>
            <p:cNvPr id="104" name="Rectangle 29">
              <a:extLst>
                <a:ext uri="{FF2B5EF4-FFF2-40B4-BE49-F238E27FC236}">
                  <a16:creationId xmlns:a16="http://schemas.microsoft.com/office/drawing/2014/main" id="{F89F88EB-D217-3740-AB7F-84D975F9EA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5" name="Rectangle 30">
              <a:extLst>
                <a:ext uri="{FF2B5EF4-FFF2-40B4-BE49-F238E27FC236}">
                  <a16:creationId xmlns:a16="http://schemas.microsoft.com/office/drawing/2014/main" id="{E42D2B75-2175-FB4F-A9C6-9BA6E2F11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6" name="Rectangle 31">
              <a:extLst>
                <a:ext uri="{FF2B5EF4-FFF2-40B4-BE49-F238E27FC236}">
                  <a16:creationId xmlns:a16="http://schemas.microsoft.com/office/drawing/2014/main" id="{A416A53A-2D17-C44C-B2F8-89A84E2C9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" name="Rectangle 32">
              <a:extLst>
                <a:ext uri="{FF2B5EF4-FFF2-40B4-BE49-F238E27FC236}">
                  <a16:creationId xmlns:a16="http://schemas.microsoft.com/office/drawing/2014/main" id="{67CA95C0-B871-CF4F-8ED3-AFB8884C26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8" name="Rectangle 33">
              <a:extLst>
                <a:ext uri="{FF2B5EF4-FFF2-40B4-BE49-F238E27FC236}">
                  <a16:creationId xmlns:a16="http://schemas.microsoft.com/office/drawing/2014/main" id="{45837EA2-CC92-FF43-A3B1-E57DFC95DD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09" name="Group 34">
            <a:extLst>
              <a:ext uri="{FF2B5EF4-FFF2-40B4-BE49-F238E27FC236}">
                <a16:creationId xmlns:a16="http://schemas.microsoft.com/office/drawing/2014/main" id="{09E73B34-5A97-9243-8722-C1FF0067894A}"/>
              </a:ext>
            </a:extLst>
          </p:cNvPr>
          <p:cNvGrpSpPr>
            <a:grpSpLocks/>
          </p:cNvGrpSpPr>
          <p:nvPr/>
        </p:nvGrpSpPr>
        <p:grpSpPr bwMode="auto">
          <a:xfrm>
            <a:off x="7308769" y="4664445"/>
            <a:ext cx="3886200" cy="914400"/>
            <a:chOff x="2064" y="3168"/>
            <a:chExt cx="2448" cy="576"/>
          </a:xfrm>
        </p:grpSpPr>
        <p:sp>
          <p:nvSpPr>
            <p:cNvPr id="110" name="Rectangle 35">
              <a:extLst>
                <a:ext uri="{FF2B5EF4-FFF2-40B4-BE49-F238E27FC236}">
                  <a16:creationId xmlns:a16="http://schemas.microsoft.com/office/drawing/2014/main" id="{2542FF38-5DB4-3F4A-ACA4-571441686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1" name="Rectangle 36">
              <a:extLst>
                <a:ext uri="{FF2B5EF4-FFF2-40B4-BE49-F238E27FC236}">
                  <a16:creationId xmlns:a16="http://schemas.microsoft.com/office/drawing/2014/main" id="{11F55AF2-B4EF-DE4D-9828-6C62B6891E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2" name="Rectangle 37">
              <a:extLst>
                <a:ext uri="{FF2B5EF4-FFF2-40B4-BE49-F238E27FC236}">
                  <a16:creationId xmlns:a16="http://schemas.microsoft.com/office/drawing/2014/main" id="{F6DBD211-C591-4F40-9D18-FBBD93787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3" name="Rectangle 38">
              <a:extLst>
                <a:ext uri="{FF2B5EF4-FFF2-40B4-BE49-F238E27FC236}">
                  <a16:creationId xmlns:a16="http://schemas.microsoft.com/office/drawing/2014/main" id="{112356C3-3BBE-504C-B270-A9E8C882C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4" name="Rectangle 39">
              <a:extLst>
                <a:ext uri="{FF2B5EF4-FFF2-40B4-BE49-F238E27FC236}">
                  <a16:creationId xmlns:a16="http://schemas.microsoft.com/office/drawing/2014/main" id="{67D5E6EF-1805-AF4F-A945-1E53D6A09A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15" name="Group 40">
            <a:extLst>
              <a:ext uri="{FF2B5EF4-FFF2-40B4-BE49-F238E27FC236}">
                <a16:creationId xmlns:a16="http://schemas.microsoft.com/office/drawing/2014/main" id="{F22CF311-F4BD-A94C-8199-EA46277CD3BD}"/>
              </a:ext>
            </a:extLst>
          </p:cNvPr>
          <p:cNvGrpSpPr>
            <a:grpSpLocks/>
          </p:cNvGrpSpPr>
          <p:nvPr/>
        </p:nvGrpSpPr>
        <p:grpSpPr bwMode="auto">
          <a:xfrm>
            <a:off x="7537369" y="4664445"/>
            <a:ext cx="3886200" cy="914400"/>
            <a:chOff x="2208" y="3168"/>
            <a:chExt cx="2448" cy="576"/>
          </a:xfrm>
        </p:grpSpPr>
        <p:sp>
          <p:nvSpPr>
            <p:cNvPr id="116" name="Rectangle 41">
              <a:extLst>
                <a:ext uri="{FF2B5EF4-FFF2-40B4-BE49-F238E27FC236}">
                  <a16:creationId xmlns:a16="http://schemas.microsoft.com/office/drawing/2014/main" id="{9CA27E85-835D-3C49-BA35-113312016E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7" name="Rectangle 42">
              <a:extLst>
                <a:ext uri="{FF2B5EF4-FFF2-40B4-BE49-F238E27FC236}">
                  <a16:creationId xmlns:a16="http://schemas.microsoft.com/office/drawing/2014/main" id="{16F4D2FA-3645-4546-8BD7-73B7C728BB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8" name="Rectangle 43">
              <a:extLst>
                <a:ext uri="{FF2B5EF4-FFF2-40B4-BE49-F238E27FC236}">
                  <a16:creationId xmlns:a16="http://schemas.microsoft.com/office/drawing/2014/main" id="{DFE6A11C-37DF-D847-B587-29A412FF7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9" name="Rectangle 44">
              <a:extLst>
                <a:ext uri="{FF2B5EF4-FFF2-40B4-BE49-F238E27FC236}">
                  <a16:creationId xmlns:a16="http://schemas.microsoft.com/office/drawing/2014/main" id="{3A806C1E-DAB0-304C-9DA3-A3E26591D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0" name="Rectangle 45">
              <a:extLst>
                <a:ext uri="{FF2B5EF4-FFF2-40B4-BE49-F238E27FC236}">
                  <a16:creationId xmlns:a16="http://schemas.microsoft.com/office/drawing/2014/main" id="{8DB6DFAA-D4E8-9F49-8C65-FFB57B6EA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21" name="Group 46">
            <a:extLst>
              <a:ext uri="{FF2B5EF4-FFF2-40B4-BE49-F238E27FC236}">
                <a16:creationId xmlns:a16="http://schemas.microsoft.com/office/drawing/2014/main" id="{E2514980-7513-C04A-B9E9-8CAF43AA2E98}"/>
              </a:ext>
            </a:extLst>
          </p:cNvPr>
          <p:cNvGrpSpPr>
            <a:grpSpLocks/>
          </p:cNvGrpSpPr>
          <p:nvPr/>
        </p:nvGrpSpPr>
        <p:grpSpPr bwMode="auto">
          <a:xfrm>
            <a:off x="6851569" y="2667370"/>
            <a:ext cx="4572000" cy="457200"/>
            <a:chOff x="1776" y="1728"/>
            <a:chExt cx="2880" cy="288"/>
          </a:xfrm>
        </p:grpSpPr>
        <p:sp>
          <p:nvSpPr>
            <p:cNvPr id="122" name="Line 47">
              <a:extLst>
                <a:ext uri="{FF2B5EF4-FFF2-40B4-BE49-F238E27FC236}">
                  <a16:creationId xmlns:a16="http://schemas.microsoft.com/office/drawing/2014/main" id="{A784622D-6C6C-6A4B-86EF-6E226EE57A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6" y="172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Line 48">
              <a:extLst>
                <a:ext uri="{FF2B5EF4-FFF2-40B4-BE49-F238E27FC236}">
                  <a16:creationId xmlns:a16="http://schemas.microsoft.com/office/drawing/2014/main" id="{E44DC6CB-5B3D-AF40-B675-B9A9AE3677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6" y="1872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Line 49">
              <a:extLst>
                <a:ext uri="{FF2B5EF4-FFF2-40B4-BE49-F238E27FC236}">
                  <a16:creationId xmlns:a16="http://schemas.microsoft.com/office/drawing/2014/main" id="{4151DE66-5E96-0C4C-9749-3B0424C165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6" y="201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5" name="Group 50">
            <a:extLst>
              <a:ext uri="{FF2B5EF4-FFF2-40B4-BE49-F238E27FC236}">
                <a16:creationId xmlns:a16="http://schemas.microsoft.com/office/drawing/2014/main" id="{2F7FB34F-2B8D-FD4E-A40A-520FC72B6836}"/>
              </a:ext>
            </a:extLst>
          </p:cNvPr>
          <p:cNvGrpSpPr>
            <a:grpSpLocks/>
          </p:cNvGrpSpPr>
          <p:nvPr/>
        </p:nvGrpSpPr>
        <p:grpSpPr bwMode="auto">
          <a:xfrm>
            <a:off x="7080169" y="4664445"/>
            <a:ext cx="4114800" cy="914400"/>
            <a:chOff x="1920" y="3168"/>
            <a:chExt cx="2592" cy="576"/>
          </a:xfrm>
        </p:grpSpPr>
        <p:sp>
          <p:nvSpPr>
            <p:cNvPr id="126" name="Line 51">
              <a:extLst>
                <a:ext uri="{FF2B5EF4-FFF2-40B4-BE49-F238E27FC236}">
                  <a16:creationId xmlns:a16="http://schemas.microsoft.com/office/drawing/2014/main" id="{1A7B9A9A-8D34-5949-AB73-2752D4ADA4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Line 52">
              <a:extLst>
                <a:ext uri="{FF2B5EF4-FFF2-40B4-BE49-F238E27FC236}">
                  <a16:creationId xmlns:a16="http://schemas.microsoft.com/office/drawing/2014/main" id="{7825394C-BA9E-F14A-A06B-B4D1F2AB73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Line 53">
              <a:extLst>
                <a:ext uri="{FF2B5EF4-FFF2-40B4-BE49-F238E27FC236}">
                  <a16:creationId xmlns:a16="http://schemas.microsoft.com/office/drawing/2014/main" id="{04DEEC0C-6538-134B-857D-2D0EDB5AEE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Line 54">
              <a:extLst>
                <a:ext uri="{FF2B5EF4-FFF2-40B4-BE49-F238E27FC236}">
                  <a16:creationId xmlns:a16="http://schemas.microsoft.com/office/drawing/2014/main" id="{A3FD5517-6B59-D84A-A3A5-B4E25A0D74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Line 55">
              <a:extLst>
                <a:ext uri="{FF2B5EF4-FFF2-40B4-BE49-F238E27FC236}">
                  <a16:creationId xmlns:a16="http://schemas.microsoft.com/office/drawing/2014/main" id="{8BFF1C13-9DA1-9B4D-9F10-1F66A88109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Line 56">
              <a:extLst>
                <a:ext uri="{FF2B5EF4-FFF2-40B4-BE49-F238E27FC236}">
                  <a16:creationId xmlns:a16="http://schemas.microsoft.com/office/drawing/2014/main" id="{B0486BD1-B653-EC4B-BC49-7487964A64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Line 57">
              <a:extLst>
                <a:ext uri="{FF2B5EF4-FFF2-40B4-BE49-F238E27FC236}">
                  <a16:creationId xmlns:a16="http://schemas.microsoft.com/office/drawing/2014/main" id="{A5505908-88D5-4A4D-BD8D-DC8F998AEB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Line 58">
              <a:extLst>
                <a:ext uri="{FF2B5EF4-FFF2-40B4-BE49-F238E27FC236}">
                  <a16:creationId xmlns:a16="http://schemas.microsoft.com/office/drawing/2014/main" id="{CFE3069F-00E3-F94B-9EF4-7F602081FF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Line 59">
              <a:extLst>
                <a:ext uri="{FF2B5EF4-FFF2-40B4-BE49-F238E27FC236}">
                  <a16:creationId xmlns:a16="http://schemas.microsoft.com/office/drawing/2014/main" id="{3E3FF99A-7088-874C-86FF-E8E923BC88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Line 60">
              <a:extLst>
                <a:ext uri="{FF2B5EF4-FFF2-40B4-BE49-F238E27FC236}">
                  <a16:creationId xmlns:a16="http://schemas.microsoft.com/office/drawing/2014/main" id="{9A1084A3-A397-4443-B4A1-8A048966E8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Line 61">
              <a:extLst>
                <a:ext uri="{FF2B5EF4-FFF2-40B4-BE49-F238E27FC236}">
                  <a16:creationId xmlns:a16="http://schemas.microsoft.com/office/drawing/2014/main" id="{9ADDC058-5058-BE44-A0F5-D0DDA33CE2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Line 62">
              <a:extLst>
                <a:ext uri="{FF2B5EF4-FFF2-40B4-BE49-F238E27FC236}">
                  <a16:creationId xmlns:a16="http://schemas.microsoft.com/office/drawing/2014/main" id="{BD24B7F5-455A-0C43-B9F0-FB3B946FE3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Line 63">
              <a:extLst>
                <a:ext uri="{FF2B5EF4-FFF2-40B4-BE49-F238E27FC236}">
                  <a16:creationId xmlns:a16="http://schemas.microsoft.com/office/drawing/2014/main" id="{988F36F5-7D31-804E-962A-423F649F92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Line 64">
              <a:extLst>
                <a:ext uri="{FF2B5EF4-FFF2-40B4-BE49-F238E27FC236}">
                  <a16:creationId xmlns:a16="http://schemas.microsoft.com/office/drawing/2014/main" id="{D7B989E8-2587-7643-9382-D33D3F44B4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Line 65">
              <a:extLst>
                <a:ext uri="{FF2B5EF4-FFF2-40B4-BE49-F238E27FC236}">
                  <a16:creationId xmlns:a16="http://schemas.microsoft.com/office/drawing/2014/main" id="{E0D29195-E5A5-7342-B97D-15428877E0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Line 66">
              <a:extLst>
                <a:ext uri="{FF2B5EF4-FFF2-40B4-BE49-F238E27FC236}">
                  <a16:creationId xmlns:a16="http://schemas.microsoft.com/office/drawing/2014/main" id="{DB60A569-3391-0245-957A-8BD0C4704A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Line 67">
              <a:extLst>
                <a:ext uri="{FF2B5EF4-FFF2-40B4-BE49-F238E27FC236}">
                  <a16:creationId xmlns:a16="http://schemas.microsoft.com/office/drawing/2014/main" id="{2B1AB277-061D-9241-9AB6-1B95D3D21F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Line 68">
              <a:extLst>
                <a:ext uri="{FF2B5EF4-FFF2-40B4-BE49-F238E27FC236}">
                  <a16:creationId xmlns:a16="http://schemas.microsoft.com/office/drawing/2014/main" id="{40920297-470B-0146-A370-C189FFDE7A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Line 69">
              <a:extLst>
                <a:ext uri="{FF2B5EF4-FFF2-40B4-BE49-F238E27FC236}">
                  <a16:creationId xmlns:a16="http://schemas.microsoft.com/office/drawing/2014/main" id="{2E53AA1C-6679-674A-95BC-86F53DDA0E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5" name="Group 70">
            <a:extLst>
              <a:ext uri="{FF2B5EF4-FFF2-40B4-BE49-F238E27FC236}">
                <a16:creationId xmlns:a16="http://schemas.microsoft.com/office/drawing/2014/main" id="{D19EB7AC-F070-3541-A86A-2FC1DD8534B1}"/>
              </a:ext>
            </a:extLst>
          </p:cNvPr>
          <p:cNvGrpSpPr>
            <a:grpSpLocks/>
          </p:cNvGrpSpPr>
          <p:nvPr/>
        </p:nvGrpSpPr>
        <p:grpSpPr bwMode="auto">
          <a:xfrm>
            <a:off x="6851569" y="2553070"/>
            <a:ext cx="4572000" cy="685800"/>
            <a:chOff x="1776" y="1656"/>
            <a:chExt cx="2880" cy="432"/>
          </a:xfrm>
        </p:grpSpPr>
        <p:sp>
          <p:nvSpPr>
            <p:cNvPr id="146" name="Line 71">
              <a:extLst>
                <a:ext uri="{FF2B5EF4-FFF2-40B4-BE49-F238E27FC236}">
                  <a16:creationId xmlns:a16="http://schemas.microsoft.com/office/drawing/2014/main" id="{6E37DADC-C96A-3646-99F6-13289A67B3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165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Line 72">
              <a:extLst>
                <a:ext uri="{FF2B5EF4-FFF2-40B4-BE49-F238E27FC236}">
                  <a16:creationId xmlns:a16="http://schemas.microsoft.com/office/drawing/2014/main" id="{9AEF30A0-08E3-0C49-BDD0-62773AC687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1800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Line 73">
              <a:extLst>
                <a:ext uri="{FF2B5EF4-FFF2-40B4-BE49-F238E27FC236}">
                  <a16:creationId xmlns:a16="http://schemas.microsoft.com/office/drawing/2014/main" id="{65F2C750-C340-7D41-86F3-6C02B72E37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1944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Line 74">
              <a:extLst>
                <a:ext uri="{FF2B5EF4-FFF2-40B4-BE49-F238E27FC236}">
                  <a16:creationId xmlns:a16="http://schemas.microsoft.com/office/drawing/2014/main" id="{6F3372A0-CEED-B147-B45A-1120494E9C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208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0" name="Group 75">
            <a:extLst>
              <a:ext uri="{FF2B5EF4-FFF2-40B4-BE49-F238E27FC236}">
                <a16:creationId xmlns:a16="http://schemas.microsoft.com/office/drawing/2014/main" id="{EF82690A-0023-7E4C-AF5F-2DE149F5C0AB}"/>
              </a:ext>
            </a:extLst>
          </p:cNvPr>
          <p:cNvGrpSpPr>
            <a:grpSpLocks/>
          </p:cNvGrpSpPr>
          <p:nvPr/>
        </p:nvGrpSpPr>
        <p:grpSpPr bwMode="auto">
          <a:xfrm>
            <a:off x="6965869" y="4664445"/>
            <a:ext cx="4343400" cy="914400"/>
            <a:chOff x="1848" y="3168"/>
            <a:chExt cx="2736" cy="576"/>
          </a:xfrm>
        </p:grpSpPr>
        <p:sp>
          <p:nvSpPr>
            <p:cNvPr id="151" name="Line 76">
              <a:extLst>
                <a:ext uri="{FF2B5EF4-FFF2-40B4-BE49-F238E27FC236}">
                  <a16:creationId xmlns:a16="http://schemas.microsoft.com/office/drawing/2014/main" id="{FA56D6B6-D7AC-2446-9EB2-EB6FACCEDD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Line 77">
              <a:extLst>
                <a:ext uri="{FF2B5EF4-FFF2-40B4-BE49-F238E27FC236}">
                  <a16:creationId xmlns:a16="http://schemas.microsoft.com/office/drawing/2014/main" id="{36AF57AE-AC33-5743-977A-0D788D552E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Line 78">
              <a:extLst>
                <a:ext uri="{FF2B5EF4-FFF2-40B4-BE49-F238E27FC236}">
                  <a16:creationId xmlns:a16="http://schemas.microsoft.com/office/drawing/2014/main" id="{536A2FE1-8849-7541-AF15-E745915BB3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Line 79">
              <a:extLst>
                <a:ext uri="{FF2B5EF4-FFF2-40B4-BE49-F238E27FC236}">
                  <a16:creationId xmlns:a16="http://schemas.microsoft.com/office/drawing/2014/main" id="{BF60E069-76E5-034E-ABF6-9DB38E5F41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Line 80">
              <a:extLst>
                <a:ext uri="{FF2B5EF4-FFF2-40B4-BE49-F238E27FC236}">
                  <a16:creationId xmlns:a16="http://schemas.microsoft.com/office/drawing/2014/main" id="{E0357BEA-8C5A-0243-B035-D32F921C03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Line 81">
              <a:extLst>
                <a:ext uri="{FF2B5EF4-FFF2-40B4-BE49-F238E27FC236}">
                  <a16:creationId xmlns:a16="http://schemas.microsoft.com/office/drawing/2014/main" id="{2F1CCECE-F3ED-3042-9569-AD742E3CC9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Line 82">
              <a:extLst>
                <a:ext uri="{FF2B5EF4-FFF2-40B4-BE49-F238E27FC236}">
                  <a16:creationId xmlns:a16="http://schemas.microsoft.com/office/drawing/2014/main" id="{6537DA24-A159-1745-BB09-C376284BC1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Line 83">
              <a:extLst>
                <a:ext uri="{FF2B5EF4-FFF2-40B4-BE49-F238E27FC236}">
                  <a16:creationId xmlns:a16="http://schemas.microsoft.com/office/drawing/2014/main" id="{303471D4-2AB8-EB47-A820-9F719A9623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Line 84">
              <a:extLst>
                <a:ext uri="{FF2B5EF4-FFF2-40B4-BE49-F238E27FC236}">
                  <a16:creationId xmlns:a16="http://schemas.microsoft.com/office/drawing/2014/main" id="{AB7E2F6A-D6E8-6F44-A130-F6AAF3FAD1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Line 85">
              <a:extLst>
                <a:ext uri="{FF2B5EF4-FFF2-40B4-BE49-F238E27FC236}">
                  <a16:creationId xmlns:a16="http://schemas.microsoft.com/office/drawing/2014/main" id="{0B0C4A91-41A5-FA42-BE40-E539FE5A87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Line 86">
              <a:extLst>
                <a:ext uri="{FF2B5EF4-FFF2-40B4-BE49-F238E27FC236}">
                  <a16:creationId xmlns:a16="http://schemas.microsoft.com/office/drawing/2014/main" id="{DD647FB7-E777-BB4A-836C-1230EB25B3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Line 87">
              <a:extLst>
                <a:ext uri="{FF2B5EF4-FFF2-40B4-BE49-F238E27FC236}">
                  <a16:creationId xmlns:a16="http://schemas.microsoft.com/office/drawing/2014/main" id="{B46CA734-72CB-EB46-9BCA-BE4B2E9923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Line 88">
              <a:extLst>
                <a:ext uri="{FF2B5EF4-FFF2-40B4-BE49-F238E27FC236}">
                  <a16:creationId xmlns:a16="http://schemas.microsoft.com/office/drawing/2014/main" id="{F17A8327-BB1C-CC47-BBF6-C0A0C792F9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Line 89">
              <a:extLst>
                <a:ext uri="{FF2B5EF4-FFF2-40B4-BE49-F238E27FC236}">
                  <a16:creationId xmlns:a16="http://schemas.microsoft.com/office/drawing/2014/main" id="{1BC1688D-7618-5D4F-BD03-7A37B9CFF8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Line 90">
              <a:extLst>
                <a:ext uri="{FF2B5EF4-FFF2-40B4-BE49-F238E27FC236}">
                  <a16:creationId xmlns:a16="http://schemas.microsoft.com/office/drawing/2014/main" id="{BD97D86A-A445-8440-8450-03DEF32A60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Line 91">
              <a:extLst>
                <a:ext uri="{FF2B5EF4-FFF2-40B4-BE49-F238E27FC236}">
                  <a16:creationId xmlns:a16="http://schemas.microsoft.com/office/drawing/2014/main" id="{61EAFA7A-D8BF-3B4F-A70F-B795CC3B25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Line 92">
              <a:extLst>
                <a:ext uri="{FF2B5EF4-FFF2-40B4-BE49-F238E27FC236}">
                  <a16:creationId xmlns:a16="http://schemas.microsoft.com/office/drawing/2014/main" id="{AC990DC1-801B-2140-9598-DC3E006E7B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Line 93">
              <a:extLst>
                <a:ext uri="{FF2B5EF4-FFF2-40B4-BE49-F238E27FC236}">
                  <a16:creationId xmlns:a16="http://schemas.microsoft.com/office/drawing/2014/main" id="{83E7C0B2-4786-B44B-AF2A-50A1881CB0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Line 94">
              <a:extLst>
                <a:ext uri="{FF2B5EF4-FFF2-40B4-BE49-F238E27FC236}">
                  <a16:creationId xmlns:a16="http://schemas.microsoft.com/office/drawing/2014/main" id="{23C2D596-103D-414A-8E89-61FE69710D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Line 95">
              <a:extLst>
                <a:ext uri="{FF2B5EF4-FFF2-40B4-BE49-F238E27FC236}">
                  <a16:creationId xmlns:a16="http://schemas.microsoft.com/office/drawing/2014/main" id="{47491975-1D5E-9B4B-B9CC-2AB3645673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2" name="Group 100">
            <a:extLst>
              <a:ext uri="{FF2B5EF4-FFF2-40B4-BE49-F238E27FC236}">
                <a16:creationId xmlns:a16="http://schemas.microsoft.com/office/drawing/2014/main" id="{8132E27A-22ED-AF49-8219-5166A48DECF1}"/>
              </a:ext>
            </a:extLst>
          </p:cNvPr>
          <p:cNvGrpSpPr>
            <a:grpSpLocks/>
          </p:cNvGrpSpPr>
          <p:nvPr/>
        </p:nvGrpSpPr>
        <p:grpSpPr bwMode="auto">
          <a:xfrm>
            <a:off x="8985169" y="1632322"/>
            <a:ext cx="2438400" cy="523876"/>
            <a:chOff x="3648" y="266"/>
            <a:chExt cx="1536" cy="330"/>
          </a:xfrm>
        </p:grpSpPr>
        <p:sp>
          <p:nvSpPr>
            <p:cNvPr id="174" name="Text Box 101">
              <a:extLst>
                <a:ext uri="{FF2B5EF4-FFF2-40B4-BE49-F238E27FC236}">
                  <a16:creationId xmlns:a16="http://schemas.microsoft.com/office/drawing/2014/main" id="{517C0A89-506E-FC47-9AA2-AF070B040E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266"/>
              <a:ext cx="767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4 users</a:t>
              </a:r>
              <a:endParaRPr kumimoji="0" lang="fr-F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5" name="Rectangle 102">
              <a:extLst>
                <a:ext uri="{FF2B5EF4-FFF2-40B4-BE49-F238E27FC236}">
                  <a16:creationId xmlns:a16="http://schemas.microsoft.com/office/drawing/2014/main" id="{09CA082A-E892-4F49-956A-49EC8B748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352"/>
              <a:ext cx="144" cy="144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6" name="Rectangle 103">
              <a:extLst>
                <a:ext uri="{FF2B5EF4-FFF2-40B4-BE49-F238E27FC236}">
                  <a16:creationId xmlns:a16="http://schemas.microsoft.com/office/drawing/2014/main" id="{F4529FF5-30ED-B043-89BC-B0A0838D84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352"/>
              <a:ext cx="144" cy="144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7" name="Rectangle 104">
              <a:extLst>
                <a:ext uri="{FF2B5EF4-FFF2-40B4-BE49-F238E27FC236}">
                  <a16:creationId xmlns:a16="http://schemas.microsoft.com/office/drawing/2014/main" id="{BF870C5A-CA37-9A42-A1BA-472445C2A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" y="352"/>
              <a:ext cx="144" cy="144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8" name="Rectangle 105">
              <a:extLst>
                <a:ext uri="{FF2B5EF4-FFF2-40B4-BE49-F238E27FC236}">
                  <a16:creationId xmlns:a16="http://schemas.microsoft.com/office/drawing/2014/main" id="{E80A1670-A44E-6449-B13F-782DADDCFE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" y="352"/>
              <a:ext cx="144" cy="144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81" name="Content Placeholder 2">
            <a:extLst>
              <a:ext uri="{FF2B5EF4-FFF2-40B4-BE49-F238E27FC236}">
                <a16:creationId xmlns:a16="http://schemas.microsoft.com/office/drawing/2014/main" id="{22797A37-2981-B84F-A949-A6F05BC23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8431" y="1448157"/>
            <a:ext cx="5265052" cy="1980843"/>
          </a:xfrm>
        </p:spPr>
        <p:txBody>
          <a:bodyPr>
            <a:normAutofit/>
          </a:bodyPr>
          <a:lstStyle/>
          <a:p>
            <a:pPr marL="11113" indent="-11113">
              <a:spcBef>
                <a:spcPts val="400"/>
              </a:spcBef>
              <a:buNone/>
            </a:pPr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F</a:t>
            </a:r>
            <a:r>
              <a:rPr lang="en-US" altLang="en-US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requency Division Multiplexing </a:t>
            </a:r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(FDM)</a:t>
            </a:r>
            <a:endParaRPr lang="en-US" altLang="ja-JP" sz="2400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ts val="400"/>
              </a:spcBef>
            </a:pPr>
            <a:r>
              <a:rPr lang="en-US" altLang="en-US" sz="2400" dirty="0">
                <a:ea typeface="ＭＳ Ｐゴシック" panose="020B0600070205080204" pitchFamily="34" charset="-128"/>
              </a:rPr>
              <a:t>optical, electromagnetic frequencies divided into (narrow) frequency bands</a:t>
            </a:r>
          </a:p>
          <a:p>
            <a:endParaRPr lang="en-US" dirty="0"/>
          </a:p>
        </p:txBody>
      </p:sp>
      <p:sp>
        <p:nvSpPr>
          <p:cNvPr id="182" name="Content Placeholder 2">
            <a:extLst>
              <a:ext uri="{FF2B5EF4-FFF2-40B4-BE49-F238E27FC236}">
                <a16:creationId xmlns:a16="http://schemas.microsoft.com/office/drawing/2014/main" id="{158F9267-8C55-AD46-A424-9C6B11E6A845}"/>
              </a:ext>
            </a:extLst>
          </p:cNvPr>
          <p:cNvSpPr txBox="1">
            <a:spLocks/>
          </p:cNvSpPr>
          <p:nvPr/>
        </p:nvSpPr>
        <p:spPr>
          <a:xfrm>
            <a:off x="851118" y="4389639"/>
            <a:ext cx="5276102" cy="2468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13" marR="0" lvl="0" indent="-11113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Time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Division Multiplexing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(TDM)</a:t>
            </a:r>
            <a:endParaRPr kumimoji="0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time divided into slots</a:t>
            </a:r>
          </a:p>
        </p:txBody>
      </p:sp>
      <p:sp>
        <p:nvSpPr>
          <p:cNvPr id="171" name="Content Placeholder 2">
            <a:extLst>
              <a:ext uri="{FF2B5EF4-FFF2-40B4-BE49-F238E27FC236}">
                <a16:creationId xmlns:a16="http://schemas.microsoft.com/office/drawing/2014/main" id="{13FB7F7D-CB8F-8A4B-8A4F-68A8CEDEFE87}"/>
              </a:ext>
            </a:extLst>
          </p:cNvPr>
          <p:cNvSpPr txBox="1">
            <a:spLocks/>
          </p:cNvSpPr>
          <p:nvPr/>
        </p:nvSpPr>
        <p:spPr>
          <a:xfrm>
            <a:off x="758125" y="3253122"/>
            <a:ext cx="5265052" cy="10399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each call allocated its own band, can transmit at max rate of that narrow band </a:t>
            </a:r>
            <a:endParaRPr kumimoji="0" lang="en-US" alt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3" name="Content Placeholder 2">
            <a:extLst>
              <a:ext uri="{FF2B5EF4-FFF2-40B4-BE49-F238E27FC236}">
                <a16:creationId xmlns:a16="http://schemas.microsoft.com/office/drawing/2014/main" id="{D790553C-791A-D348-9DBD-80C773BBD2C3}"/>
              </a:ext>
            </a:extLst>
          </p:cNvPr>
          <p:cNvSpPr txBox="1">
            <a:spLocks/>
          </p:cNvSpPr>
          <p:nvPr/>
        </p:nvSpPr>
        <p:spPr>
          <a:xfrm>
            <a:off x="848536" y="5261674"/>
            <a:ext cx="5276102" cy="2468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each call allocated periodic slot(s), can transmit at maximum rate of (wider) frequency band (only)  during its time slot(s)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9" name="Slide Number Placeholder 5">
            <a:extLst>
              <a:ext uri="{FF2B5EF4-FFF2-40B4-BE49-F238E27FC236}">
                <a16:creationId xmlns:a16="http://schemas.microsoft.com/office/drawing/2014/main" id="{5BCB8937-73EA-A241-A38D-79BCD8BA10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70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 animBg="1"/>
      <p:bldP spid="88" grpId="0" animBg="1"/>
      <p:bldP spid="89" grpId="0" animBg="1"/>
      <p:bldP spid="182" grpId="0"/>
      <p:bldP spid="171" grpId="0"/>
      <p:bldP spid="17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222"/>
            <a:ext cx="10515600" cy="894622"/>
          </a:xfrm>
        </p:spPr>
        <p:txBody>
          <a:bodyPr/>
          <a:lstStyle/>
          <a:p>
            <a:r>
              <a:rPr lang="en-US" altLang="ja-JP" dirty="0"/>
              <a:t>Packet switching versus circuit switching</a:t>
            </a:r>
            <a:endParaRPr lang="en-US" dirty="0"/>
          </a:p>
        </p:txBody>
      </p:sp>
      <p:sp>
        <p:nvSpPr>
          <p:cNvPr id="189" name="Rectangle 3">
            <a:extLst>
              <a:ext uri="{FF2B5EF4-FFF2-40B4-BE49-F238E27FC236}">
                <a16:creationId xmlns:a16="http://schemas.microsoft.com/office/drawing/2014/main" id="{17C01842-A8D9-3947-BFAD-E29BD4964F34}"/>
              </a:ext>
            </a:extLst>
          </p:cNvPr>
          <p:cNvSpPr txBox="1">
            <a:spLocks noChangeArrowheads="1"/>
          </p:cNvSpPr>
          <p:nvPr/>
        </p:nvSpPr>
        <p:spPr>
          <a:xfrm>
            <a:off x="1798051" y="1331088"/>
            <a:ext cx="4938590" cy="193818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marR="0" lvl="0" indent="-2317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ct val="75000"/>
              <a:buFont typeface="Wingdings" pitchFamily="2" charset="2"/>
              <a:buNone/>
              <a:tabLst>
                <a:tab pos="566738" algn="l"/>
              </a:tabLst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example: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>
                <a:tab pos="566738" algn="l"/>
              </a:tabLst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1 Gb/s link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>
                <a:tab pos="566738" algn="l"/>
              </a:tabLst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each user: </a:t>
            </a:r>
          </a:p>
          <a:p>
            <a:pPr marL="514350" marR="0" lvl="1" indent="-21748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Tx/>
              <a:buChar char="•"/>
              <a:tabLst>
                <a:tab pos="566738" algn="l"/>
              </a:tabLst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100 Mb/s when </a:t>
            </a:r>
            <a:r>
              <a: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“active”</a:t>
            </a:r>
          </a:p>
          <a:p>
            <a:pPr marL="514350" marR="0" lvl="1" indent="-21748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Tx/>
              <a:buChar char="•"/>
              <a:tabLst>
                <a:tab pos="566738" algn="l"/>
              </a:tabLst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active 10% of time</a:t>
            </a:r>
          </a:p>
          <a:p>
            <a:pPr marL="566738" marR="0" lvl="1" indent="-2190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>
                <a:tab pos="566738" algn="l"/>
              </a:tabLst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rial" panose="020B0604020202020204" pitchFamily="34" charset="0"/>
              <a:cs typeface="+mn-cs"/>
            </a:endParaRPr>
          </a:p>
          <a:p>
            <a:pPr marL="231775" marR="0" lvl="0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>
                <a:tab pos="566738" algn="l"/>
              </a:tabLst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0" name="Rectangle 4">
            <a:extLst>
              <a:ext uri="{FF2B5EF4-FFF2-40B4-BE49-F238E27FC236}">
                <a16:creationId xmlns:a16="http://schemas.microsoft.com/office/drawing/2014/main" id="{7C386600-7D5F-2A48-8322-A74286FEE874}"/>
              </a:ext>
            </a:extLst>
          </p:cNvPr>
          <p:cNvSpPr txBox="1">
            <a:spLocks noChangeArrowheads="1"/>
          </p:cNvSpPr>
          <p:nvPr/>
        </p:nvSpPr>
        <p:spPr>
          <a:xfrm>
            <a:off x="770020" y="3313964"/>
            <a:ext cx="11085095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Q: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how many users can use this network under circuit-switching and packet switching?</a:t>
            </a:r>
          </a:p>
        </p:txBody>
      </p:sp>
      <p:sp>
        <p:nvSpPr>
          <p:cNvPr id="208" name="TextBox 1">
            <a:extLst>
              <a:ext uri="{FF2B5EF4-FFF2-40B4-BE49-F238E27FC236}">
                <a16:creationId xmlns:a16="http://schemas.microsoft.com/office/drawing/2014/main" id="{7FA05B00-8070-F844-B8CC-0195B065B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491" y="6199144"/>
            <a:ext cx="91471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* Check out the online interactive exercises for more examples: h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ttp://gaia.cs.umass.edu/kurose_ross/interactive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DCB3388-63D6-E94D-A6AC-103823FF44D9}"/>
              </a:ext>
            </a:extLst>
          </p:cNvPr>
          <p:cNvGrpSpPr/>
          <p:nvPr/>
        </p:nvGrpSpPr>
        <p:grpSpPr>
          <a:xfrm>
            <a:off x="5274718" y="1427105"/>
            <a:ext cx="4284372" cy="1665011"/>
            <a:chOff x="6463839" y="2201136"/>
            <a:chExt cx="5112300" cy="2005013"/>
          </a:xfrm>
        </p:grpSpPr>
        <p:sp>
          <p:nvSpPr>
            <p:cNvPr id="191" name="Line 15">
              <a:extLst>
                <a:ext uri="{FF2B5EF4-FFF2-40B4-BE49-F238E27FC236}">
                  <a16:creationId xmlns:a16="http://schemas.microsoft.com/office/drawing/2014/main" id="{8D3CAF60-F994-A546-AAAD-47571FD482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97264" y="2684966"/>
              <a:ext cx="838200" cy="45720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2" name="Line 16">
              <a:extLst>
                <a:ext uri="{FF2B5EF4-FFF2-40B4-BE49-F238E27FC236}">
                  <a16:creationId xmlns:a16="http://schemas.microsoft.com/office/drawing/2014/main" id="{DAFDB301-9C22-7E40-AB5C-B1019D11D0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7887" y="3142166"/>
              <a:ext cx="2038350" cy="0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Line 17">
              <a:extLst>
                <a:ext uri="{FF2B5EF4-FFF2-40B4-BE49-F238E27FC236}">
                  <a16:creationId xmlns:a16="http://schemas.microsoft.com/office/drawing/2014/main" id="{08D96691-67D0-164A-8B20-0A8F49D82B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7887" y="3317507"/>
              <a:ext cx="2038350" cy="0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Line 18">
              <a:extLst>
                <a:ext uri="{FF2B5EF4-FFF2-40B4-BE49-F238E27FC236}">
                  <a16:creationId xmlns:a16="http://schemas.microsoft.com/office/drawing/2014/main" id="{5E60CA0C-29AD-554D-BDE3-8F41053E47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73464" y="3317507"/>
              <a:ext cx="761999" cy="609599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5" name="Text Box 19">
              <a:extLst>
                <a:ext uri="{FF2B5EF4-FFF2-40B4-BE49-F238E27FC236}">
                  <a16:creationId xmlns:a16="http://schemas.microsoft.com/office/drawing/2014/main" id="{4727766D-8865-024A-9422-01733ADE9C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79492" y="2909443"/>
              <a:ext cx="876970" cy="681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N</a:t>
              </a: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users</a:t>
              </a:r>
            </a:p>
          </p:txBody>
        </p:sp>
        <p:sp>
          <p:nvSpPr>
            <p:cNvPr id="196" name="Text Box 20">
              <a:extLst>
                <a:ext uri="{FF2B5EF4-FFF2-40B4-BE49-F238E27FC236}">
                  <a16:creationId xmlns:a16="http://schemas.microsoft.com/office/drawing/2014/main" id="{02F193D8-1895-D243-9C9D-86059DDF40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45005" y="3251831"/>
              <a:ext cx="133113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1 Gbps link</a:t>
              </a:r>
            </a:p>
          </p:txBody>
        </p:sp>
        <p:sp>
          <p:nvSpPr>
            <p:cNvPr id="197" name="Line 47">
              <a:extLst>
                <a:ext uri="{FF2B5EF4-FFF2-40B4-BE49-F238E27FC236}">
                  <a16:creationId xmlns:a16="http://schemas.microsoft.com/office/drawing/2014/main" id="{562BF16C-2907-8C4D-B28F-D8B95C2C23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08639" y="3234599"/>
              <a:ext cx="1409700" cy="0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Text Box 34">
              <a:extLst>
                <a:ext uri="{FF2B5EF4-FFF2-40B4-BE49-F238E27FC236}">
                  <a16:creationId xmlns:a16="http://schemas.microsoft.com/office/drawing/2014/main" id="{C6727030-4F85-B845-B014-77B365B7FD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273514">
              <a:off x="6621034" y="2903648"/>
              <a:ext cx="736600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…..</a:t>
              </a:r>
            </a:p>
          </p:txBody>
        </p:sp>
        <p:grpSp>
          <p:nvGrpSpPr>
            <p:cNvPr id="202" name="Group 37">
              <a:extLst>
                <a:ext uri="{FF2B5EF4-FFF2-40B4-BE49-F238E27FC236}">
                  <a16:creationId xmlns:a16="http://schemas.microsoft.com/office/drawing/2014/main" id="{FC6117E2-B5D0-3248-96A0-171CEAC333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63839" y="2201136"/>
              <a:ext cx="779462" cy="679450"/>
              <a:chOff x="-44" y="1473"/>
              <a:chExt cx="981" cy="1105"/>
            </a:xfrm>
          </p:grpSpPr>
          <p:pic>
            <p:nvPicPr>
              <p:cNvPr id="203" name="Picture 38" descr="desktop_computer_stylized_medium">
                <a:extLst>
                  <a:ext uri="{FF2B5EF4-FFF2-40B4-BE49-F238E27FC236}">
                    <a16:creationId xmlns:a16="http://schemas.microsoft.com/office/drawing/2014/main" id="{02935161-CCBE-2A48-BC18-CA296B2587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4" name="Freeform 39">
                <a:extLst>
                  <a:ext uri="{FF2B5EF4-FFF2-40B4-BE49-F238E27FC236}">
                    <a16:creationId xmlns:a16="http://schemas.microsoft.com/office/drawing/2014/main" id="{5B7E3C12-D98B-2E49-A821-F85CB5D7880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05" name="Group 40">
              <a:extLst>
                <a:ext uri="{FF2B5EF4-FFF2-40B4-BE49-F238E27FC236}">
                  <a16:creationId xmlns:a16="http://schemas.microsoft.com/office/drawing/2014/main" id="{0E3BE850-C184-E14C-9842-3CBC3C7E17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68601" y="3526699"/>
              <a:ext cx="779463" cy="679450"/>
              <a:chOff x="-44" y="1473"/>
              <a:chExt cx="981" cy="1105"/>
            </a:xfrm>
          </p:grpSpPr>
          <p:pic>
            <p:nvPicPr>
              <p:cNvPr id="206" name="Picture 41" descr="desktop_computer_stylized_medium">
                <a:extLst>
                  <a:ext uri="{FF2B5EF4-FFF2-40B4-BE49-F238E27FC236}">
                    <a16:creationId xmlns:a16="http://schemas.microsoft.com/office/drawing/2014/main" id="{34A00C7E-9612-B241-9898-B49B514E66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7" name="Freeform 42">
                <a:extLst>
                  <a:ext uri="{FF2B5EF4-FFF2-40B4-BE49-F238E27FC236}">
                    <a16:creationId xmlns:a16="http://schemas.microsoft.com/office/drawing/2014/main" id="{02AA78CC-14BC-8743-BD3C-4017C62F7EA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4B3A0818-19B8-9E49-8541-BB1E767B23AC}"/>
                </a:ext>
              </a:extLst>
            </p:cNvPr>
            <p:cNvGrpSpPr/>
            <p:nvPr/>
          </p:nvGrpSpPr>
          <p:grpSpPr>
            <a:xfrm>
              <a:off x="8273141" y="2958864"/>
              <a:ext cx="1158784" cy="572412"/>
              <a:chOff x="7493876" y="2774731"/>
              <a:chExt cx="1481958" cy="894622"/>
            </a:xfrm>
          </p:grpSpPr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CF8F931D-76DE-FE49-9C97-0EB9F8B3CE95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9BACE013-EB36-8F4C-858D-8A49A2D9AB1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CAA52B1D-D65D-CA48-9107-33F16F5843B3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13" name="Freeform 212">
                  <a:extLst>
                    <a:ext uri="{FF2B5EF4-FFF2-40B4-BE49-F238E27FC236}">
                      <a16:creationId xmlns:a16="http://schemas.microsoft.com/office/drawing/2014/main" id="{AA4C5BCE-82B8-0048-8448-58CACF31A5B8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" name="Freeform 213">
                  <a:extLst>
                    <a:ext uri="{FF2B5EF4-FFF2-40B4-BE49-F238E27FC236}">
                      <a16:creationId xmlns:a16="http://schemas.microsoft.com/office/drawing/2014/main" id="{58CE4538-1F7C-F447-B65D-F903F1687412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5" name="Freeform 214">
                  <a:extLst>
                    <a:ext uri="{FF2B5EF4-FFF2-40B4-BE49-F238E27FC236}">
                      <a16:creationId xmlns:a16="http://schemas.microsoft.com/office/drawing/2014/main" id="{BD10D606-81D5-2A4F-98EC-DD366D0D485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6" name="Freeform 215">
                  <a:extLst>
                    <a:ext uri="{FF2B5EF4-FFF2-40B4-BE49-F238E27FC236}">
                      <a16:creationId xmlns:a16="http://schemas.microsoft.com/office/drawing/2014/main" id="{91356B23-1026-5749-BCDE-A884E53177D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32" name="Rectangle 3">
            <a:extLst>
              <a:ext uri="{FF2B5EF4-FFF2-40B4-BE49-F238E27FC236}">
                <a16:creationId xmlns:a16="http://schemas.microsoft.com/office/drawing/2014/main" id="{8C03B010-69E6-1B42-A828-F93C63189906}"/>
              </a:ext>
            </a:extLst>
          </p:cNvPr>
          <p:cNvSpPr txBox="1">
            <a:spLocks noChangeArrowheads="1"/>
          </p:cNvSpPr>
          <p:nvPr/>
        </p:nvSpPr>
        <p:spPr>
          <a:xfrm>
            <a:off x="908221" y="3603662"/>
            <a:ext cx="4938590" cy="964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6738" marR="0" lvl="1" indent="-2190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>
                <a:tab pos="566738" algn="l"/>
              </a:tabLst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rial" panose="020B0604020202020204" pitchFamily="34" charset="0"/>
              <a:cs typeface="+mn-cs"/>
            </a:endParaRPr>
          </a:p>
          <a:p>
            <a:pPr marL="231775" marR="0" lvl="0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>
                <a:tab pos="566738" algn="l"/>
              </a:tabLst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circuit-switching: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10 users</a:t>
            </a:r>
          </a:p>
          <a:p>
            <a:pPr marL="231775" marR="0" lvl="0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>
                <a:tab pos="566738" algn="l"/>
              </a:tabLst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B5DB36C-372C-7849-A383-A0D110333457}"/>
              </a:ext>
            </a:extLst>
          </p:cNvPr>
          <p:cNvGrpSpPr/>
          <p:nvPr/>
        </p:nvGrpSpPr>
        <p:grpSpPr>
          <a:xfrm>
            <a:off x="914111" y="4198445"/>
            <a:ext cx="10214966" cy="2164114"/>
            <a:chOff x="949766" y="3703137"/>
            <a:chExt cx="10214966" cy="2164114"/>
          </a:xfrm>
        </p:grpSpPr>
        <p:grpSp>
          <p:nvGrpSpPr>
            <p:cNvPr id="198" name="Group 35">
              <a:extLst>
                <a:ext uri="{FF2B5EF4-FFF2-40B4-BE49-F238E27FC236}">
                  <a16:creationId xmlns:a16="http://schemas.microsoft.com/office/drawing/2014/main" id="{A49C0A36-CC03-E845-B104-1E5E28C28B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19664" y="4101095"/>
              <a:ext cx="4945068" cy="1295399"/>
              <a:chOff x="2915" y="2642"/>
              <a:chExt cx="3115" cy="816"/>
            </a:xfrm>
          </p:grpSpPr>
          <p:sp>
            <p:nvSpPr>
              <p:cNvPr id="199" name="Text Box 48">
                <a:extLst>
                  <a:ext uri="{FF2B5EF4-FFF2-40B4-BE49-F238E27FC236}">
                    <a16:creationId xmlns:a16="http://schemas.microsoft.com/office/drawing/2014/main" id="{9E10FA5A-2003-7947-A8C2-B7FD6785FC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15" y="2642"/>
                <a:ext cx="3115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Q:</a:t>
                </a:r>
                <a:r>
                  <a:rPr kumimoji="0" lang="en-US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how did we get value 0.0004?</a:t>
                </a:r>
              </a:p>
            </p:txBody>
          </p:sp>
          <p:sp>
            <p:nvSpPr>
              <p:cNvPr id="200" name="Text Box 48">
                <a:extLst>
                  <a:ext uri="{FF2B5EF4-FFF2-40B4-BE49-F238E27FC236}">
                    <a16:creationId xmlns:a16="http://schemas.microsoft.com/office/drawing/2014/main" id="{8EB381AD-3137-AD48-AB59-379F215355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0" y="2935"/>
                <a:ext cx="2986" cy="5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A:</a:t>
                </a:r>
                <a:r>
                  <a:rPr kumimoji="0" lang="en-US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HW problem </a:t>
                </a:r>
                <a:r>
                  <a: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(for those with course in probability only)</a:t>
                </a:r>
                <a:endPara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3" name="Rectangle 3">
              <a:extLst>
                <a:ext uri="{FF2B5EF4-FFF2-40B4-BE49-F238E27FC236}">
                  <a16:creationId xmlns:a16="http://schemas.microsoft.com/office/drawing/2014/main" id="{0E79ECB0-50CE-C240-AF72-D00F85143460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949766" y="3703137"/>
              <a:ext cx="4938590" cy="216411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66738" marR="0" lvl="1" indent="-219075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A8"/>
                </a:buClr>
                <a:buSzTx/>
                <a:buFont typeface="Arial" panose="020B0604020202020204" pitchFamily="34" charset="0"/>
                <a:buChar char="•"/>
                <a:tabLst>
                  <a:tab pos="566738" algn="l"/>
                </a:tabLst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endParaRPr>
            </a:p>
            <a:p>
              <a:pPr marL="231775" marR="0" lvl="0" indent="-231775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>
                  <a:tab pos="566738" algn="l"/>
                </a:tabLst>
                <a:defRPr/>
              </a:pPr>
              <a:r>
                <a:rPr kumimoji="0" lang="en-US" alt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packet switching:</a:t>
              </a: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 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Arial" panose="020B0604020202020204" pitchFamily="34" charset="0"/>
                  <a:cs typeface="+mn-cs"/>
                </a:rPr>
                <a:t>with 35 users, probability &gt; 10 active at same time is less than .0004 *</a:t>
              </a:r>
            </a:p>
            <a:p>
              <a:pPr marL="231775" marR="0" lvl="0" indent="-231775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>
                  <a:tab pos="566738" algn="l"/>
                </a:tabLst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541D33C7-A4DC-934F-8A9A-8D848D2D5A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209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7B5BD-0867-AE2E-D8B4-AE99B5BAF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Proof: with 35 users, probability &gt; 10 active at same time is less than .0004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F16F5-D858-F92E-CDC0-AB76FC4721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580554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Problem Setup:</a:t>
            </a:r>
          </a:p>
          <a:p>
            <a:pPr lvl="1"/>
            <a:r>
              <a:rPr lang="en-GB" dirty="0"/>
              <a:t>Number of users: 35</a:t>
            </a:r>
          </a:p>
          <a:p>
            <a:pPr lvl="1"/>
            <a:r>
              <a:rPr lang="en-GB" dirty="0"/>
              <a:t>Probability of each user being active: 10% = 0.1</a:t>
            </a:r>
          </a:p>
          <a:p>
            <a:pPr lvl="1"/>
            <a:r>
              <a:rPr lang="en-GB" dirty="0"/>
              <a:t>We want to find P(X &gt; 10), where X is the number of active users</a:t>
            </a:r>
          </a:p>
          <a:p>
            <a:r>
              <a:rPr lang="en-GB" dirty="0"/>
              <a:t>Calculation:</a:t>
            </a:r>
          </a:p>
          <a:p>
            <a:pPr lvl="1"/>
            <a:r>
              <a:rPr lang="en-GB" dirty="0"/>
              <a:t>We need to calculate the probability of having 10 or fewer active </a:t>
            </a:r>
            <a:r>
              <a:rPr lang="en-GB"/>
              <a:t>users at </a:t>
            </a:r>
            <a:r>
              <a:rPr lang="en-GB" dirty="0"/>
              <a:t>the same time, then subtract that from 1 to get the probability of having 11 or more users active at the same time.</a:t>
            </a:r>
          </a:p>
          <a:p>
            <a:pPr lvl="1"/>
            <a:r>
              <a:rPr lang="en-GB" dirty="0"/>
              <a:t>First, we calculate P(X ≤ 10) using the cumulative binomial probability function:</a:t>
            </a:r>
          </a:p>
          <a:p>
            <a:pPr lvl="2"/>
            <a:r>
              <a:rPr lang="en-GB" dirty="0"/>
              <a:t>P(X ≤ 10) = ∑(k=0 to 10) C(35,k) * 0.1</a:t>
            </a:r>
            <a:r>
              <a:rPr lang="en-GB" baseline="30000" dirty="0"/>
              <a:t>k</a:t>
            </a:r>
            <a:r>
              <a:rPr lang="en-GB" dirty="0"/>
              <a:t> * 0.9</a:t>
            </a:r>
            <a:r>
              <a:rPr lang="en-GB" baseline="30000" dirty="0"/>
              <a:t>(35-k) </a:t>
            </a:r>
          </a:p>
          <a:p>
            <a:pPr lvl="2"/>
            <a:r>
              <a:rPr lang="en-GB" dirty="0"/>
              <a:t>Where C(35,k) is the binomial coefficient "35 choose k".</a:t>
            </a:r>
          </a:p>
          <a:p>
            <a:pPr lvl="2"/>
            <a:r>
              <a:rPr lang="en-GB" dirty="0"/>
              <a:t>Each term is probability of k users being active and (35-k) users being idle</a:t>
            </a:r>
          </a:p>
          <a:p>
            <a:pPr lvl="1"/>
            <a:r>
              <a:rPr lang="en-GB" dirty="0"/>
              <a:t>Then, we can find P(X &gt; 10) by subtracting from 1:</a:t>
            </a:r>
          </a:p>
          <a:p>
            <a:pPr lvl="2"/>
            <a:r>
              <a:rPr lang="en-GB" dirty="0"/>
              <a:t>P(X &gt; 10) = 1 - P(X ≤ 10) ≈ 0.0003846</a:t>
            </a:r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38330E-FFA8-CDA3-4092-480266D18F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Introduction: 1-</a:t>
            </a:r>
            <a:fld id="{C4204591-24BD-A542-B9D5-F8D8A88D2FE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870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222"/>
            <a:ext cx="10515600" cy="894622"/>
          </a:xfrm>
        </p:spPr>
        <p:txBody>
          <a:bodyPr/>
          <a:lstStyle/>
          <a:p>
            <a:r>
              <a:rPr lang="en-US" altLang="ja-JP" dirty="0"/>
              <a:t>Packet switching versus circuit switching</a:t>
            </a:r>
            <a:endParaRPr lang="en-US" dirty="0"/>
          </a:p>
        </p:txBody>
      </p:sp>
      <p:sp>
        <p:nvSpPr>
          <p:cNvPr id="32" name="Rectangle 3">
            <a:extLst>
              <a:ext uri="{FF2B5EF4-FFF2-40B4-BE49-F238E27FC236}">
                <a16:creationId xmlns:a16="http://schemas.microsoft.com/office/drawing/2014/main" id="{1E1E91E4-C791-1C4D-B1E2-869BEEE107FE}"/>
              </a:ext>
            </a:extLst>
          </p:cNvPr>
          <p:cNvSpPr txBox="1">
            <a:spLocks noChangeArrowheads="1"/>
          </p:cNvSpPr>
          <p:nvPr/>
        </p:nvSpPr>
        <p:spPr>
          <a:xfrm>
            <a:off x="867714" y="1869451"/>
            <a:ext cx="10470588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great for “bursty” data – sometimes has data to send, but at other times not</a:t>
            </a:r>
          </a:p>
          <a:p>
            <a:pPr marL="682625" marR="0" lvl="1" indent="-2254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resource sharing</a:t>
            </a:r>
          </a:p>
          <a:p>
            <a:pPr marL="682625" marR="0" lvl="1" indent="-2254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simpler, no call setup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rial" panose="020B0604020202020204" pitchFamily="34" charset="0"/>
              <a:cs typeface="+mn-cs"/>
            </a:endParaRPr>
          </a:p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excessive congestion possible: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packet delay and loss due to buffer overflow</a:t>
            </a:r>
          </a:p>
          <a:p>
            <a:pPr marL="682625" marR="0" lvl="1" indent="-2254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protocols needed for reliable data transfer, congestion control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rial" panose="020B0604020202020204" pitchFamily="34" charset="0"/>
              <a:cs typeface="+mn-cs"/>
            </a:endParaRPr>
          </a:p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Q: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How to provide circuit-like behavior with packet-switching?</a:t>
            </a:r>
          </a:p>
          <a:p>
            <a:pPr marL="682625" marR="0" lvl="1" indent="-2254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“It’s complicated.” We’ll study various techniques that try to make packet switching as “circuit-like” as possible.</a:t>
            </a:r>
          </a:p>
        </p:txBody>
      </p:sp>
      <p:sp>
        <p:nvSpPr>
          <p:cNvPr id="33" name="Rectangle 4">
            <a:extLst>
              <a:ext uri="{FF2B5EF4-FFF2-40B4-BE49-F238E27FC236}">
                <a16:creationId xmlns:a16="http://schemas.microsoft.com/office/drawing/2014/main" id="{9C2D0C7C-93C1-5F4F-9441-5CB1AFCF31E3}"/>
              </a:ext>
            </a:extLst>
          </p:cNvPr>
          <p:cNvSpPr txBox="1">
            <a:spLocks noChangeArrowheads="1"/>
          </p:cNvSpPr>
          <p:nvPr/>
        </p:nvSpPr>
        <p:spPr>
          <a:xfrm>
            <a:off x="726050" y="1206091"/>
            <a:ext cx="76200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Is packet switching a “</a:t>
            </a:r>
            <a:r>
              <a:rPr kumimoji="0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slam dunk winner”?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" name="Text Box 20">
            <a:extLst>
              <a:ext uri="{FF2B5EF4-FFF2-40B4-BE49-F238E27FC236}">
                <a16:creationId xmlns:a16="http://schemas.microsoft.com/office/drawing/2014/main" id="{64D1D8C4-8925-DF49-90D8-9254DA1FD9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983" y="5381704"/>
            <a:ext cx="1047133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Q: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 human analogies of reserved resources (circuit switching) versus on-demand allocation (packet switching)?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F353E-52FE-E046-AFD1-30F25FFD37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7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Internet structure: a “network of networks”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AEE93-D7C7-5A4A-AB8B-951DDF4E15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092" y="1485150"/>
            <a:ext cx="6220653" cy="4776165"/>
          </a:xfrm>
        </p:spPr>
        <p:txBody>
          <a:bodyPr>
            <a:normAutofit/>
          </a:bodyPr>
          <a:lstStyle/>
          <a:p>
            <a:pPr marL="466725" indent="-336550">
              <a:spcBef>
                <a:spcPct val="20000"/>
              </a:spcBef>
              <a:buClr>
                <a:srgbClr val="000099"/>
              </a:buClr>
              <a:buSzPct val="100000"/>
            </a:pPr>
            <a:r>
              <a:rPr lang="en-US" altLang="en-US" sz="3000" dirty="0"/>
              <a:t>hosts connect to Internet via </a:t>
            </a:r>
            <a:r>
              <a:rPr lang="en-US" altLang="en-US" sz="3000" dirty="0">
                <a:solidFill>
                  <a:srgbClr val="C00000"/>
                </a:solidFill>
              </a:rPr>
              <a:t>access </a:t>
            </a:r>
            <a:r>
              <a:rPr lang="en-US" altLang="en-US" sz="3000" dirty="0"/>
              <a:t>Internet Service Providers (ISPs)</a:t>
            </a:r>
          </a:p>
          <a:p>
            <a:pPr marL="466725" indent="-336550">
              <a:spcBef>
                <a:spcPct val="20000"/>
              </a:spcBef>
              <a:buClr>
                <a:srgbClr val="000099"/>
              </a:buClr>
              <a:buSzPct val="100000"/>
            </a:pPr>
            <a:r>
              <a:rPr lang="en-US" altLang="en-US" sz="3000" dirty="0"/>
              <a:t>access ISPs in turn must be interconnected</a:t>
            </a:r>
          </a:p>
          <a:p>
            <a:pPr marL="847725" lvl="2" indent="-2698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</a:pPr>
            <a:r>
              <a:rPr lang="en-US" altLang="en-US" sz="2800" dirty="0"/>
              <a:t>so that </a:t>
            </a:r>
            <a:r>
              <a:rPr lang="en-US" altLang="en-US" sz="2800" i="1" dirty="0"/>
              <a:t>any</a:t>
            </a:r>
            <a:r>
              <a:rPr lang="en-US" altLang="en-US" sz="2800" dirty="0"/>
              <a:t> two hosts </a:t>
            </a:r>
            <a:r>
              <a:rPr lang="en-US" altLang="en-US" sz="2800" i="1" dirty="0"/>
              <a:t>(anywhere!) </a:t>
            </a:r>
            <a:r>
              <a:rPr lang="en-US" altLang="en-US" sz="2800" dirty="0"/>
              <a:t>can send packets to each other</a:t>
            </a:r>
          </a:p>
          <a:p>
            <a:pPr marL="466725" indent="-3365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</a:pPr>
            <a:r>
              <a:rPr lang="en-US" altLang="en-US" sz="3000" dirty="0"/>
              <a:t>resulting network of networks is very complex</a:t>
            </a:r>
          </a:p>
          <a:p>
            <a:pPr marL="847725" lvl="2" indent="-2698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</a:pPr>
            <a:r>
              <a:rPr lang="en-US" altLang="en-US" sz="2800" dirty="0"/>
              <a:t>evolution driven by </a:t>
            </a:r>
            <a:r>
              <a:rPr lang="en-US" altLang="en-US" sz="2800" dirty="0">
                <a:solidFill>
                  <a:srgbClr val="C00000"/>
                </a:solidFill>
              </a:rPr>
              <a:t>economics,</a:t>
            </a:r>
            <a:r>
              <a:rPr lang="en-US" altLang="en-US" sz="2800" dirty="0"/>
              <a:t> </a:t>
            </a:r>
            <a:r>
              <a:rPr lang="en-US" altLang="en-US" sz="2800" dirty="0">
                <a:solidFill>
                  <a:srgbClr val="C00000"/>
                </a:solidFill>
              </a:rPr>
              <a:t>national policies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E91F501-0E69-7341-8712-5A53C26EFBAA}"/>
              </a:ext>
            </a:extLst>
          </p:cNvPr>
          <p:cNvSpPr txBox="1">
            <a:spLocks/>
          </p:cNvSpPr>
          <p:nvPr/>
        </p:nvSpPr>
        <p:spPr>
          <a:xfrm>
            <a:off x="645762" y="6138841"/>
            <a:ext cx="11732217" cy="54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marR="0" lvl="0" indent="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en-US" sz="30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Let’</a:t>
            </a:r>
            <a:r>
              <a:rPr kumimoji="0" lang="en-US" altLang="ja-JP" sz="30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s take a stepwise approach to describe current Internet structure</a:t>
            </a:r>
            <a:endParaRPr kumimoji="0" lang="en-US" altLang="en-US" sz="3000" b="0" i="1" u="none" strike="noStrike" kern="1200" cap="none" spc="0" normalizeH="0" baseline="0" noProof="0" dirty="0">
              <a:ln>
                <a:noFill/>
              </a:ln>
              <a:solidFill>
                <a:srgbClr val="0000A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65449E4-AC72-C94C-A2B1-B311B3D59E1E}"/>
              </a:ext>
            </a:extLst>
          </p:cNvPr>
          <p:cNvGrpSpPr/>
          <p:nvPr/>
        </p:nvGrpSpPr>
        <p:grpSpPr>
          <a:xfrm>
            <a:off x="6864725" y="1395473"/>
            <a:ext cx="4866085" cy="4498682"/>
            <a:chOff x="6864725" y="1395473"/>
            <a:chExt cx="4866085" cy="4498682"/>
          </a:xfrm>
        </p:grpSpPr>
        <p:sp>
          <p:nvSpPr>
            <p:cNvPr id="7" name="Rectangle 419">
              <a:extLst>
                <a:ext uri="{FF2B5EF4-FFF2-40B4-BE49-F238E27FC236}">
                  <a16:creationId xmlns:a16="http://schemas.microsoft.com/office/drawing/2014/main" id="{7BA30F63-457C-C64D-841D-A1EF35E5EA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9074" y="3460091"/>
              <a:ext cx="986999" cy="669622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D05FA63-8AD7-1C4C-BBC2-B6D92EF0FFD9}"/>
                </a:ext>
              </a:extLst>
            </p:cNvPr>
            <p:cNvSpPr/>
            <p:nvPr/>
          </p:nvSpPr>
          <p:spPr>
            <a:xfrm>
              <a:off x="8985188" y="2972790"/>
              <a:ext cx="1124807" cy="1337915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82604 w 1558990"/>
                <a:gd name="connsiteY0" fmla="*/ 534641 h 1810599"/>
                <a:gd name="connsiteX1" fmla="*/ 22252 w 1558990"/>
                <a:gd name="connsiteY1" fmla="*/ 940200 h 1810599"/>
                <a:gd name="connsiteX2" fmla="*/ 167457 w 1558990"/>
                <a:gd name="connsiteY2" fmla="*/ 1672556 h 1810599"/>
                <a:gd name="connsiteX3" fmla="*/ 1208772 w 1558990"/>
                <a:gd name="connsiteY3" fmla="*/ 1775650 h 1810599"/>
                <a:gd name="connsiteX4" fmla="*/ 1543003 w 1558990"/>
                <a:gd name="connsiteY4" fmla="*/ 1257671 h 1810599"/>
                <a:gd name="connsiteX5" fmla="*/ 1490762 w 1558990"/>
                <a:gd name="connsiteY5" fmla="*/ 672856 h 1810599"/>
                <a:gd name="connsiteX6" fmla="*/ 1359176 w 1558990"/>
                <a:gd name="connsiteY6" fmla="*/ 154877 h 1810599"/>
                <a:gd name="connsiteX7" fmla="*/ 861336 w 1558990"/>
                <a:gd name="connsiteY7" fmla="*/ 21205 h 1810599"/>
                <a:gd name="connsiteX8" fmla="*/ 382604 w 1558990"/>
                <a:gd name="connsiteY8" fmla="*/ 534641 h 1810599"/>
                <a:gd name="connsiteX0" fmla="*/ 393458 w 1593840"/>
                <a:gd name="connsiteY0" fmla="*/ 534641 h 1793264"/>
                <a:gd name="connsiteX1" fmla="*/ 33106 w 1593840"/>
                <a:gd name="connsiteY1" fmla="*/ 940200 h 1793264"/>
                <a:gd name="connsiteX2" fmla="*/ 178311 w 1593840"/>
                <a:gd name="connsiteY2" fmla="*/ 1672556 h 1793264"/>
                <a:gd name="connsiteX3" fmla="*/ 1464139 w 1593840"/>
                <a:gd name="connsiteY3" fmla="*/ 1752440 h 1793264"/>
                <a:gd name="connsiteX4" fmla="*/ 1553857 w 1593840"/>
                <a:gd name="connsiteY4" fmla="*/ 1257671 h 1793264"/>
                <a:gd name="connsiteX5" fmla="*/ 1501616 w 1593840"/>
                <a:gd name="connsiteY5" fmla="*/ 672856 h 1793264"/>
                <a:gd name="connsiteX6" fmla="*/ 1370030 w 1593840"/>
                <a:gd name="connsiteY6" fmla="*/ 154877 h 1793264"/>
                <a:gd name="connsiteX7" fmla="*/ 872190 w 1593840"/>
                <a:gd name="connsiteY7" fmla="*/ 21205 h 1793264"/>
                <a:gd name="connsiteX8" fmla="*/ 393458 w 1593840"/>
                <a:gd name="connsiteY8" fmla="*/ 534641 h 1793264"/>
                <a:gd name="connsiteX0" fmla="*/ 393458 w 1566550"/>
                <a:gd name="connsiteY0" fmla="*/ 534641 h 1840341"/>
                <a:gd name="connsiteX1" fmla="*/ 33106 w 1566550"/>
                <a:gd name="connsiteY1" fmla="*/ 940200 h 1840341"/>
                <a:gd name="connsiteX2" fmla="*/ 178311 w 1566550"/>
                <a:gd name="connsiteY2" fmla="*/ 1672556 h 1840341"/>
                <a:gd name="connsiteX3" fmla="*/ 1464139 w 1566550"/>
                <a:gd name="connsiteY3" fmla="*/ 1752440 h 1840341"/>
                <a:gd name="connsiteX4" fmla="*/ 1553857 w 1566550"/>
                <a:gd name="connsiteY4" fmla="*/ 1257671 h 1840341"/>
                <a:gd name="connsiteX5" fmla="*/ 1501616 w 1566550"/>
                <a:gd name="connsiteY5" fmla="*/ 672856 h 1840341"/>
                <a:gd name="connsiteX6" fmla="*/ 1370030 w 1566550"/>
                <a:gd name="connsiteY6" fmla="*/ 154877 h 1840341"/>
                <a:gd name="connsiteX7" fmla="*/ 872190 w 1566550"/>
                <a:gd name="connsiteY7" fmla="*/ 21205 h 1840341"/>
                <a:gd name="connsiteX8" fmla="*/ 393458 w 1566550"/>
                <a:gd name="connsiteY8" fmla="*/ 534641 h 1840341"/>
                <a:gd name="connsiteX0" fmla="*/ 393458 w 1555557"/>
                <a:gd name="connsiteY0" fmla="*/ 534641 h 1787187"/>
                <a:gd name="connsiteX1" fmla="*/ 33106 w 1555557"/>
                <a:gd name="connsiteY1" fmla="*/ 940200 h 1787187"/>
                <a:gd name="connsiteX2" fmla="*/ 178311 w 1555557"/>
                <a:gd name="connsiteY2" fmla="*/ 1672556 h 1787187"/>
                <a:gd name="connsiteX3" fmla="*/ 1464139 w 1555557"/>
                <a:gd name="connsiteY3" fmla="*/ 1752440 h 1787187"/>
                <a:gd name="connsiteX4" fmla="*/ 1553857 w 1555557"/>
                <a:gd name="connsiteY4" fmla="*/ 1257671 h 1787187"/>
                <a:gd name="connsiteX5" fmla="*/ 1501616 w 1555557"/>
                <a:gd name="connsiteY5" fmla="*/ 672856 h 1787187"/>
                <a:gd name="connsiteX6" fmla="*/ 1370030 w 1555557"/>
                <a:gd name="connsiteY6" fmla="*/ 154877 h 1787187"/>
                <a:gd name="connsiteX7" fmla="*/ 872190 w 1555557"/>
                <a:gd name="connsiteY7" fmla="*/ 21205 h 1787187"/>
                <a:gd name="connsiteX8" fmla="*/ 393458 w 1555557"/>
                <a:gd name="connsiteY8" fmla="*/ 534641 h 1787187"/>
                <a:gd name="connsiteX0" fmla="*/ 401126 w 1664928"/>
                <a:gd name="connsiteY0" fmla="*/ 534641 h 1783934"/>
                <a:gd name="connsiteX1" fmla="*/ 40774 w 1664928"/>
                <a:gd name="connsiteY1" fmla="*/ 940200 h 1783934"/>
                <a:gd name="connsiteX2" fmla="*/ 185979 w 1664928"/>
                <a:gd name="connsiteY2" fmla="*/ 1672556 h 1783934"/>
                <a:gd name="connsiteX3" fmla="*/ 1618513 w 1664928"/>
                <a:gd name="connsiteY3" fmla="*/ 1747798 h 1783934"/>
                <a:gd name="connsiteX4" fmla="*/ 1561525 w 1664928"/>
                <a:gd name="connsiteY4" fmla="*/ 1257671 h 1783934"/>
                <a:gd name="connsiteX5" fmla="*/ 1509284 w 1664928"/>
                <a:gd name="connsiteY5" fmla="*/ 672856 h 1783934"/>
                <a:gd name="connsiteX6" fmla="*/ 1377698 w 1664928"/>
                <a:gd name="connsiteY6" fmla="*/ 154877 h 1783934"/>
                <a:gd name="connsiteX7" fmla="*/ 879858 w 1664928"/>
                <a:gd name="connsiteY7" fmla="*/ 21205 h 1783934"/>
                <a:gd name="connsiteX8" fmla="*/ 401126 w 1664928"/>
                <a:gd name="connsiteY8" fmla="*/ 534641 h 1783934"/>
                <a:gd name="connsiteX0" fmla="*/ 408119 w 1718774"/>
                <a:gd name="connsiteY0" fmla="*/ 534641 h 1826522"/>
                <a:gd name="connsiteX1" fmla="*/ 47767 w 1718774"/>
                <a:gd name="connsiteY1" fmla="*/ 940200 h 1826522"/>
                <a:gd name="connsiteX2" fmla="*/ 179001 w 1718774"/>
                <a:gd name="connsiteY2" fmla="*/ 1742186 h 1826522"/>
                <a:gd name="connsiteX3" fmla="*/ 1625506 w 1718774"/>
                <a:gd name="connsiteY3" fmla="*/ 1747798 h 1826522"/>
                <a:gd name="connsiteX4" fmla="*/ 1568518 w 1718774"/>
                <a:gd name="connsiteY4" fmla="*/ 1257671 h 1826522"/>
                <a:gd name="connsiteX5" fmla="*/ 1516277 w 1718774"/>
                <a:gd name="connsiteY5" fmla="*/ 672856 h 1826522"/>
                <a:gd name="connsiteX6" fmla="*/ 1384691 w 1718774"/>
                <a:gd name="connsiteY6" fmla="*/ 154877 h 1826522"/>
                <a:gd name="connsiteX7" fmla="*/ 886851 w 1718774"/>
                <a:gd name="connsiteY7" fmla="*/ 21205 h 1826522"/>
                <a:gd name="connsiteX8" fmla="*/ 408119 w 1718774"/>
                <a:gd name="connsiteY8" fmla="*/ 534641 h 1826522"/>
                <a:gd name="connsiteX0" fmla="*/ 477759 w 1796623"/>
                <a:gd name="connsiteY0" fmla="*/ 534641 h 1818043"/>
                <a:gd name="connsiteX1" fmla="*/ 117407 w 1796623"/>
                <a:gd name="connsiteY1" fmla="*/ 940200 h 1818043"/>
                <a:gd name="connsiteX2" fmla="*/ 136864 w 1796623"/>
                <a:gd name="connsiteY2" fmla="*/ 1728260 h 1818043"/>
                <a:gd name="connsiteX3" fmla="*/ 1695146 w 1796623"/>
                <a:gd name="connsiteY3" fmla="*/ 1747798 h 1818043"/>
                <a:gd name="connsiteX4" fmla="*/ 1638158 w 1796623"/>
                <a:gd name="connsiteY4" fmla="*/ 1257671 h 1818043"/>
                <a:gd name="connsiteX5" fmla="*/ 1585917 w 1796623"/>
                <a:gd name="connsiteY5" fmla="*/ 672856 h 1818043"/>
                <a:gd name="connsiteX6" fmla="*/ 1454331 w 1796623"/>
                <a:gd name="connsiteY6" fmla="*/ 154877 h 1818043"/>
                <a:gd name="connsiteX7" fmla="*/ 956491 w 1796623"/>
                <a:gd name="connsiteY7" fmla="*/ 21205 h 1818043"/>
                <a:gd name="connsiteX8" fmla="*/ 477759 w 1796623"/>
                <a:gd name="connsiteY8" fmla="*/ 534641 h 1818043"/>
                <a:gd name="connsiteX0" fmla="*/ 396783 w 1688820"/>
                <a:gd name="connsiteY0" fmla="*/ 534641 h 1815615"/>
                <a:gd name="connsiteX1" fmla="*/ 36431 w 1688820"/>
                <a:gd name="connsiteY1" fmla="*/ 940200 h 1815615"/>
                <a:gd name="connsiteX2" fmla="*/ 55888 w 1688820"/>
                <a:gd name="connsiteY2" fmla="*/ 1728260 h 1815615"/>
                <a:gd name="connsiteX3" fmla="*/ 421834 w 1688820"/>
                <a:gd name="connsiteY3" fmla="*/ 1798118 h 1815615"/>
                <a:gd name="connsiteX4" fmla="*/ 1614170 w 1688820"/>
                <a:gd name="connsiteY4" fmla="*/ 1747798 h 1815615"/>
                <a:gd name="connsiteX5" fmla="*/ 1557182 w 1688820"/>
                <a:gd name="connsiteY5" fmla="*/ 1257671 h 1815615"/>
                <a:gd name="connsiteX6" fmla="*/ 1504941 w 1688820"/>
                <a:gd name="connsiteY6" fmla="*/ 672856 h 1815615"/>
                <a:gd name="connsiteX7" fmla="*/ 1373355 w 1688820"/>
                <a:gd name="connsiteY7" fmla="*/ 154877 h 1815615"/>
                <a:gd name="connsiteX8" fmla="*/ 875515 w 1688820"/>
                <a:gd name="connsiteY8" fmla="*/ 21205 h 1815615"/>
                <a:gd name="connsiteX9" fmla="*/ 396783 w 1688820"/>
                <a:gd name="connsiteY9" fmla="*/ 534641 h 1815615"/>
                <a:gd name="connsiteX0" fmla="*/ 394951 w 1689541"/>
                <a:gd name="connsiteY0" fmla="*/ 534641 h 1877271"/>
                <a:gd name="connsiteX1" fmla="*/ 34599 w 1689541"/>
                <a:gd name="connsiteY1" fmla="*/ 940200 h 1877271"/>
                <a:gd name="connsiteX2" fmla="*/ 54056 w 1689541"/>
                <a:gd name="connsiteY2" fmla="*/ 1728260 h 1877271"/>
                <a:gd name="connsiteX3" fmla="*/ 385071 w 1689541"/>
                <a:gd name="connsiteY3" fmla="*/ 1877032 h 1877271"/>
                <a:gd name="connsiteX4" fmla="*/ 1612338 w 1689541"/>
                <a:gd name="connsiteY4" fmla="*/ 1747798 h 1877271"/>
                <a:gd name="connsiteX5" fmla="*/ 1555350 w 1689541"/>
                <a:gd name="connsiteY5" fmla="*/ 1257671 h 1877271"/>
                <a:gd name="connsiteX6" fmla="*/ 1503109 w 1689541"/>
                <a:gd name="connsiteY6" fmla="*/ 672856 h 1877271"/>
                <a:gd name="connsiteX7" fmla="*/ 1371523 w 1689541"/>
                <a:gd name="connsiteY7" fmla="*/ 154877 h 1877271"/>
                <a:gd name="connsiteX8" fmla="*/ 873683 w 1689541"/>
                <a:gd name="connsiteY8" fmla="*/ 21205 h 1877271"/>
                <a:gd name="connsiteX9" fmla="*/ 394951 w 1689541"/>
                <a:gd name="connsiteY9" fmla="*/ 534641 h 1877271"/>
                <a:gd name="connsiteX0" fmla="*/ 394949 w 1689541"/>
                <a:gd name="connsiteY0" fmla="*/ 534641 h 1877032"/>
                <a:gd name="connsiteX1" fmla="*/ 34597 w 1689541"/>
                <a:gd name="connsiteY1" fmla="*/ 940200 h 1877032"/>
                <a:gd name="connsiteX2" fmla="*/ 54054 w 1689541"/>
                <a:gd name="connsiteY2" fmla="*/ 1728260 h 1877032"/>
                <a:gd name="connsiteX3" fmla="*/ 385069 w 1689541"/>
                <a:gd name="connsiteY3" fmla="*/ 1877032 h 1877032"/>
                <a:gd name="connsiteX4" fmla="*/ 1612336 w 1689541"/>
                <a:gd name="connsiteY4" fmla="*/ 1747798 h 1877032"/>
                <a:gd name="connsiteX5" fmla="*/ 1555348 w 1689541"/>
                <a:gd name="connsiteY5" fmla="*/ 1257671 h 1877032"/>
                <a:gd name="connsiteX6" fmla="*/ 1503107 w 1689541"/>
                <a:gd name="connsiteY6" fmla="*/ 672856 h 1877032"/>
                <a:gd name="connsiteX7" fmla="*/ 1371521 w 1689541"/>
                <a:gd name="connsiteY7" fmla="*/ 154877 h 1877032"/>
                <a:gd name="connsiteX8" fmla="*/ 873681 w 1689541"/>
                <a:gd name="connsiteY8" fmla="*/ 21205 h 1877032"/>
                <a:gd name="connsiteX9" fmla="*/ 394949 w 1689541"/>
                <a:gd name="connsiteY9" fmla="*/ 534641 h 1877032"/>
                <a:gd name="connsiteX0" fmla="*/ 394949 w 1683795"/>
                <a:gd name="connsiteY0" fmla="*/ 534641 h 1877032"/>
                <a:gd name="connsiteX1" fmla="*/ 34597 w 1683795"/>
                <a:gd name="connsiteY1" fmla="*/ 940200 h 1877032"/>
                <a:gd name="connsiteX2" fmla="*/ 54054 w 1683795"/>
                <a:gd name="connsiteY2" fmla="*/ 1728260 h 1877032"/>
                <a:gd name="connsiteX3" fmla="*/ 385069 w 1683795"/>
                <a:gd name="connsiteY3" fmla="*/ 1877032 h 1877032"/>
                <a:gd name="connsiteX4" fmla="*/ 1605349 w 1683795"/>
                <a:gd name="connsiteY4" fmla="*/ 1798860 h 1877032"/>
                <a:gd name="connsiteX5" fmla="*/ 1555348 w 1683795"/>
                <a:gd name="connsiteY5" fmla="*/ 1257671 h 1877032"/>
                <a:gd name="connsiteX6" fmla="*/ 1503107 w 1683795"/>
                <a:gd name="connsiteY6" fmla="*/ 672856 h 1877032"/>
                <a:gd name="connsiteX7" fmla="*/ 1371521 w 1683795"/>
                <a:gd name="connsiteY7" fmla="*/ 154877 h 1877032"/>
                <a:gd name="connsiteX8" fmla="*/ 873681 w 1683795"/>
                <a:gd name="connsiteY8" fmla="*/ 21205 h 1877032"/>
                <a:gd name="connsiteX9" fmla="*/ 394949 w 1683795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671512"/>
                <a:gd name="connsiteY0" fmla="*/ 534641 h 1877032"/>
                <a:gd name="connsiteX1" fmla="*/ 34597 w 1671512"/>
                <a:gd name="connsiteY1" fmla="*/ 940200 h 1877032"/>
                <a:gd name="connsiteX2" fmla="*/ 54054 w 1671512"/>
                <a:gd name="connsiteY2" fmla="*/ 1728260 h 1877032"/>
                <a:gd name="connsiteX3" fmla="*/ 385069 w 1671512"/>
                <a:gd name="connsiteY3" fmla="*/ 1877032 h 1877032"/>
                <a:gd name="connsiteX4" fmla="*/ 1605349 w 1671512"/>
                <a:gd name="connsiteY4" fmla="*/ 1798860 h 1877032"/>
                <a:gd name="connsiteX5" fmla="*/ 1555348 w 1671512"/>
                <a:gd name="connsiteY5" fmla="*/ 1257671 h 1877032"/>
                <a:gd name="connsiteX6" fmla="*/ 1503107 w 1671512"/>
                <a:gd name="connsiteY6" fmla="*/ 672856 h 1877032"/>
                <a:gd name="connsiteX7" fmla="*/ 1371521 w 1671512"/>
                <a:gd name="connsiteY7" fmla="*/ 154877 h 1877032"/>
                <a:gd name="connsiteX8" fmla="*/ 873681 w 1671512"/>
                <a:gd name="connsiteY8" fmla="*/ 21205 h 1877032"/>
                <a:gd name="connsiteX9" fmla="*/ 394949 w 1671512"/>
                <a:gd name="connsiteY9" fmla="*/ 534641 h 1877032"/>
                <a:gd name="connsiteX0" fmla="*/ 394949 w 1677296"/>
                <a:gd name="connsiteY0" fmla="*/ 534641 h 1877032"/>
                <a:gd name="connsiteX1" fmla="*/ 34597 w 1677296"/>
                <a:gd name="connsiteY1" fmla="*/ 940200 h 1877032"/>
                <a:gd name="connsiteX2" fmla="*/ 54054 w 1677296"/>
                <a:gd name="connsiteY2" fmla="*/ 1728260 h 1877032"/>
                <a:gd name="connsiteX3" fmla="*/ 385069 w 1677296"/>
                <a:gd name="connsiteY3" fmla="*/ 1877032 h 1877032"/>
                <a:gd name="connsiteX4" fmla="*/ 1612334 w 1677296"/>
                <a:gd name="connsiteY4" fmla="*/ 1840637 h 1877032"/>
                <a:gd name="connsiteX5" fmla="*/ 1555348 w 1677296"/>
                <a:gd name="connsiteY5" fmla="*/ 1257671 h 1877032"/>
                <a:gd name="connsiteX6" fmla="*/ 1503107 w 1677296"/>
                <a:gd name="connsiteY6" fmla="*/ 672856 h 1877032"/>
                <a:gd name="connsiteX7" fmla="*/ 1371521 w 1677296"/>
                <a:gd name="connsiteY7" fmla="*/ 154877 h 1877032"/>
                <a:gd name="connsiteX8" fmla="*/ 873681 w 1677296"/>
                <a:gd name="connsiteY8" fmla="*/ 21205 h 1877032"/>
                <a:gd name="connsiteX9" fmla="*/ 394949 w 1677296"/>
                <a:gd name="connsiteY9" fmla="*/ 534641 h 1877032"/>
                <a:gd name="connsiteX0" fmla="*/ 394949 w 1677298"/>
                <a:gd name="connsiteY0" fmla="*/ 534641 h 1877032"/>
                <a:gd name="connsiteX1" fmla="*/ 34597 w 1677298"/>
                <a:gd name="connsiteY1" fmla="*/ 940200 h 1877032"/>
                <a:gd name="connsiteX2" fmla="*/ 54054 w 1677298"/>
                <a:gd name="connsiteY2" fmla="*/ 1728260 h 1877032"/>
                <a:gd name="connsiteX3" fmla="*/ 385069 w 1677298"/>
                <a:gd name="connsiteY3" fmla="*/ 1877032 h 1877032"/>
                <a:gd name="connsiteX4" fmla="*/ 1612334 w 1677298"/>
                <a:gd name="connsiteY4" fmla="*/ 1840637 h 1877032"/>
                <a:gd name="connsiteX5" fmla="*/ 1555348 w 1677298"/>
                <a:gd name="connsiteY5" fmla="*/ 1257671 h 1877032"/>
                <a:gd name="connsiteX6" fmla="*/ 1503107 w 1677298"/>
                <a:gd name="connsiteY6" fmla="*/ 672856 h 1877032"/>
                <a:gd name="connsiteX7" fmla="*/ 1371521 w 1677298"/>
                <a:gd name="connsiteY7" fmla="*/ 154877 h 1877032"/>
                <a:gd name="connsiteX8" fmla="*/ 873681 w 1677298"/>
                <a:gd name="connsiteY8" fmla="*/ 21205 h 1877032"/>
                <a:gd name="connsiteX9" fmla="*/ 394949 w 1677298"/>
                <a:gd name="connsiteY9" fmla="*/ 534641 h 1877032"/>
                <a:gd name="connsiteX0" fmla="*/ 394949 w 1677296"/>
                <a:gd name="connsiteY0" fmla="*/ 534641 h 1904936"/>
                <a:gd name="connsiteX1" fmla="*/ 34597 w 1677296"/>
                <a:gd name="connsiteY1" fmla="*/ 940200 h 1904936"/>
                <a:gd name="connsiteX2" fmla="*/ 54054 w 1677296"/>
                <a:gd name="connsiteY2" fmla="*/ 1728260 h 1904936"/>
                <a:gd name="connsiteX3" fmla="*/ 385069 w 1677296"/>
                <a:gd name="connsiteY3" fmla="*/ 1877032 h 1904936"/>
                <a:gd name="connsiteX4" fmla="*/ 1612334 w 1677296"/>
                <a:gd name="connsiteY4" fmla="*/ 1840637 h 1904936"/>
                <a:gd name="connsiteX5" fmla="*/ 1555348 w 1677296"/>
                <a:gd name="connsiteY5" fmla="*/ 1257671 h 1904936"/>
                <a:gd name="connsiteX6" fmla="*/ 1503107 w 1677296"/>
                <a:gd name="connsiteY6" fmla="*/ 672856 h 1904936"/>
                <a:gd name="connsiteX7" fmla="*/ 1371521 w 1677296"/>
                <a:gd name="connsiteY7" fmla="*/ 154877 h 1904936"/>
                <a:gd name="connsiteX8" fmla="*/ 873681 w 1677296"/>
                <a:gd name="connsiteY8" fmla="*/ 21205 h 1904936"/>
                <a:gd name="connsiteX9" fmla="*/ 394949 w 1677296"/>
                <a:gd name="connsiteY9" fmla="*/ 534641 h 1904936"/>
                <a:gd name="connsiteX0" fmla="*/ 461539 w 1743887"/>
                <a:gd name="connsiteY0" fmla="*/ 534641 h 1904936"/>
                <a:gd name="connsiteX1" fmla="*/ 101187 w 1743887"/>
                <a:gd name="connsiteY1" fmla="*/ 940200 h 1904936"/>
                <a:gd name="connsiteX2" fmla="*/ 22840 w 1743887"/>
                <a:gd name="connsiteY2" fmla="*/ 1737812 h 1904936"/>
                <a:gd name="connsiteX3" fmla="*/ 451659 w 1743887"/>
                <a:gd name="connsiteY3" fmla="*/ 1877032 h 1904936"/>
                <a:gd name="connsiteX4" fmla="*/ 1678924 w 1743887"/>
                <a:gd name="connsiteY4" fmla="*/ 1840637 h 1904936"/>
                <a:gd name="connsiteX5" fmla="*/ 1621938 w 1743887"/>
                <a:gd name="connsiteY5" fmla="*/ 1257671 h 1904936"/>
                <a:gd name="connsiteX6" fmla="*/ 1569697 w 1743887"/>
                <a:gd name="connsiteY6" fmla="*/ 672856 h 1904936"/>
                <a:gd name="connsiteX7" fmla="*/ 1438111 w 1743887"/>
                <a:gd name="connsiteY7" fmla="*/ 154877 h 1904936"/>
                <a:gd name="connsiteX8" fmla="*/ 940271 w 1743887"/>
                <a:gd name="connsiteY8" fmla="*/ 21205 h 1904936"/>
                <a:gd name="connsiteX9" fmla="*/ 461539 w 1743887"/>
                <a:gd name="connsiteY9" fmla="*/ 534641 h 1904936"/>
                <a:gd name="connsiteX0" fmla="*/ 452050 w 1756359"/>
                <a:gd name="connsiteY0" fmla="*/ 534641 h 1891359"/>
                <a:gd name="connsiteX1" fmla="*/ 91698 w 1756359"/>
                <a:gd name="connsiteY1" fmla="*/ 940200 h 1891359"/>
                <a:gd name="connsiteX2" fmla="*/ 13351 w 1756359"/>
                <a:gd name="connsiteY2" fmla="*/ 1737812 h 1891359"/>
                <a:gd name="connsiteX3" fmla="*/ 309435 w 1756359"/>
                <a:gd name="connsiteY3" fmla="*/ 1891359 h 1891359"/>
                <a:gd name="connsiteX4" fmla="*/ 1669435 w 1756359"/>
                <a:gd name="connsiteY4" fmla="*/ 1840637 h 1891359"/>
                <a:gd name="connsiteX5" fmla="*/ 1612449 w 1756359"/>
                <a:gd name="connsiteY5" fmla="*/ 1257671 h 1891359"/>
                <a:gd name="connsiteX6" fmla="*/ 1560208 w 1756359"/>
                <a:gd name="connsiteY6" fmla="*/ 672856 h 1891359"/>
                <a:gd name="connsiteX7" fmla="*/ 1428622 w 1756359"/>
                <a:gd name="connsiteY7" fmla="*/ 154877 h 1891359"/>
                <a:gd name="connsiteX8" fmla="*/ 930782 w 1756359"/>
                <a:gd name="connsiteY8" fmla="*/ 21205 h 1891359"/>
                <a:gd name="connsiteX9" fmla="*/ 452050 w 1756359"/>
                <a:gd name="connsiteY9" fmla="*/ 534641 h 1891359"/>
                <a:gd name="connsiteX0" fmla="*/ 452050 w 1756257"/>
                <a:gd name="connsiteY0" fmla="*/ 534641 h 1891359"/>
                <a:gd name="connsiteX1" fmla="*/ 91698 w 1756257"/>
                <a:gd name="connsiteY1" fmla="*/ 940200 h 1891359"/>
                <a:gd name="connsiteX2" fmla="*/ 13351 w 1756257"/>
                <a:gd name="connsiteY2" fmla="*/ 1737812 h 1891359"/>
                <a:gd name="connsiteX3" fmla="*/ 309435 w 1756257"/>
                <a:gd name="connsiteY3" fmla="*/ 1891359 h 1891359"/>
                <a:gd name="connsiteX4" fmla="*/ 1669435 w 1756257"/>
                <a:gd name="connsiteY4" fmla="*/ 1840637 h 1891359"/>
                <a:gd name="connsiteX5" fmla="*/ 1612449 w 1756257"/>
                <a:gd name="connsiteY5" fmla="*/ 1257671 h 1891359"/>
                <a:gd name="connsiteX6" fmla="*/ 1563496 w 1756257"/>
                <a:gd name="connsiteY6" fmla="*/ 959631 h 1891359"/>
                <a:gd name="connsiteX7" fmla="*/ 1560208 w 1756257"/>
                <a:gd name="connsiteY7" fmla="*/ 672856 h 1891359"/>
                <a:gd name="connsiteX8" fmla="*/ 1428622 w 1756257"/>
                <a:gd name="connsiteY8" fmla="*/ 154877 h 1891359"/>
                <a:gd name="connsiteX9" fmla="*/ 930782 w 1756257"/>
                <a:gd name="connsiteY9" fmla="*/ 21205 h 1891359"/>
                <a:gd name="connsiteX10" fmla="*/ 452050 w 1756257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64592"/>
                <a:gd name="connsiteY0" fmla="*/ 534641 h 1891359"/>
                <a:gd name="connsiteX1" fmla="*/ 91698 w 1764592"/>
                <a:gd name="connsiteY1" fmla="*/ 940200 h 1891359"/>
                <a:gd name="connsiteX2" fmla="*/ 13351 w 1764592"/>
                <a:gd name="connsiteY2" fmla="*/ 1737812 h 1891359"/>
                <a:gd name="connsiteX3" fmla="*/ 309435 w 1764592"/>
                <a:gd name="connsiteY3" fmla="*/ 1891359 h 1891359"/>
                <a:gd name="connsiteX4" fmla="*/ 1669435 w 1764592"/>
                <a:gd name="connsiteY4" fmla="*/ 1840637 h 1891359"/>
                <a:gd name="connsiteX5" fmla="*/ 1612449 w 1764592"/>
                <a:gd name="connsiteY5" fmla="*/ 1257671 h 1891359"/>
                <a:gd name="connsiteX6" fmla="*/ 1309780 w 1764592"/>
                <a:gd name="connsiteY6" fmla="*/ 1046341 h 1891359"/>
                <a:gd name="connsiteX7" fmla="*/ 1560208 w 1764592"/>
                <a:gd name="connsiteY7" fmla="*/ 672856 h 1891359"/>
                <a:gd name="connsiteX8" fmla="*/ 1428622 w 1764592"/>
                <a:gd name="connsiteY8" fmla="*/ 154877 h 1891359"/>
                <a:gd name="connsiteX9" fmla="*/ 930782 w 1764592"/>
                <a:gd name="connsiteY9" fmla="*/ 21205 h 1891359"/>
                <a:gd name="connsiteX10" fmla="*/ 452050 w 1764592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92731"/>
                <a:gd name="connsiteY0" fmla="*/ 534641 h 1891359"/>
                <a:gd name="connsiteX1" fmla="*/ 91698 w 1792731"/>
                <a:gd name="connsiteY1" fmla="*/ 940200 h 1891359"/>
                <a:gd name="connsiteX2" fmla="*/ 13351 w 1792731"/>
                <a:gd name="connsiteY2" fmla="*/ 1737812 h 1891359"/>
                <a:gd name="connsiteX3" fmla="*/ 309435 w 1792731"/>
                <a:gd name="connsiteY3" fmla="*/ 1891359 h 1891359"/>
                <a:gd name="connsiteX4" fmla="*/ 1669435 w 1792731"/>
                <a:gd name="connsiteY4" fmla="*/ 1840637 h 1891359"/>
                <a:gd name="connsiteX5" fmla="*/ 1688563 w 1792731"/>
                <a:gd name="connsiteY5" fmla="*/ 1292355 h 1891359"/>
                <a:gd name="connsiteX6" fmla="*/ 1309780 w 1792731"/>
                <a:gd name="connsiteY6" fmla="*/ 1046341 h 1891359"/>
                <a:gd name="connsiteX7" fmla="*/ 1560208 w 1792731"/>
                <a:gd name="connsiteY7" fmla="*/ 672856 h 1891359"/>
                <a:gd name="connsiteX8" fmla="*/ 1428622 w 1792731"/>
                <a:gd name="connsiteY8" fmla="*/ 154877 h 1891359"/>
                <a:gd name="connsiteX9" fmla="*/ 930782 w 1792731"/>
                <a:gd name="connsiteY9" fmla="*/ 21205 h 1891359"/>
                <a:gd name="connsiteX10" fmla="*/ 452050 w 1792731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560208 w 1814809"/>
                <a:gd name="connsiteY7" fmla="*/ 672856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619996 w 1814809"/>
                <a:gd name="connsiteY7" fmla="*/ 526399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42872 h 1899590"/>
                <a:gd name="connsiteX1" fmla="*/ 91698 w 1814809"/>
                <a:gd name="connsiteY1" fmla="*/ 948431 h 1899590"/>
                <a:gd name="connsiteX2" fmla="*/ 13351 w 1814809"/>
                <a:gd name="connsiteY2" fmla="*/ 1746043 h 1899590"/>
                <a:gd name="connsiteX3" fmla="*/ 309435 w 1814809"/>
                <a:gd name="connsiteY3" fmla="*/ 1899590 h 1899590"/>
                <a:gd name="connsiteX4" fmla="*/ 1669435 w 1814809"/>
                <a:gd name="connsiteY4" fmla="*/ 1848868 h 1899590"/>
                <a:gd name="connsiteX5" fmla="*/ 1688563 w 1814809"/>
                <a:gd name="connsiteY5" fmla="*/ 1300586 h 1899590"/>
                <a:gd name="connsiteX6" fmla="*/ 1309780 w 1814809"/>
                <a:gd name="connsiteY6" fmla="*/ 1054572 h 1899590"/>
                <a:gd name="connsiteX7" fmla="*/ 1619996 w 1814809"/>
                <a:gd name="connsiteY7" fmla="*/ 534630 h 1899590"/>
                <a:gd name="connsiteX8" fmla="*/ 1488411 w 1814809"/>
                <a:gd name="connsiteY8" fmla="*/ 129049 h 1899590"/>
                <a:gd name="connsiteX9" fmla="*/ 930782 w 1814809"/>
                <a:gd name="connsiteY9" fmla="*/ 29436 h 1899590"/>
                <a:gd name="connsiteX10" fmla="*/ 452050 w 1814809"/>
                <a:gd name="connsiteY10" fmla="*/ 542872 h 1899590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288567 w 1811701"/>
                <a:gd name="connsiteY0" fmla="*/ 555674 h 1898251"/>
                <a:gd name="connsiteX1" fmla="*/ 88590 w 1811701"/>
                <a:gd name="connsiteY1" fmla="*/ 947092 h 1898251"/>
                <a:gd name="connsiteX2" fmla="*/ 10243 w 1811701"/>
                <a:gd name="connsiteY2" fmla="*/ 1744704 h 1898251"/>
                <a:gd name="connsiteX3" fmla="*/ 306327 w 1811701"/>
                <a:gd name="connsiteY3" fmla="*/ 1898251 h 1898251"/>
                <a:gd name="connsiteX4" fmla="*/ 1666327 w 1811701"/>
                <a:gd name="connsiteY4" fmla="*/ 1847529 h 1898251"/>
                <a:gd name="connsiteX5" fmla="*/ 1685455 w 1811701"/>
                <a:gd name="connsiteY5" fmla="*/ 1299247 h 1898251"/>
                <a:gd name="connsiteX6" fmla="*/ 1306672 w 1811701"/>
                <a:gd name="connsiteY6" fmla="*/ 1053233 h 1898251"/>
                <a:gd name="connsiteX7" fmla="*/ 1616888 w 1811701"/>
                <a:gd name="connsiteY7" fmla="*/ 533291 h 1898251"/>
                <a:gd name="connsiteX8" fmla="*/ 1485303 w 1811701"/>
                <a:gd name="connsiteY8" fmla="*/ 127710 h 1898251"/>
                <a:gd name="connsiteX9" fmla="*/ 927674 w 1811701"/>
                <a:gd name="connsiteY9" fmla="*/ 28097 h 1898251"/>
                <a:gd name="connsiteX10" fmla="*/ 288567 w 1811701"/>
                <a:gd name="connsiteY10" fmla="*/ 555674 h 1898251"/>
                <a:gd name="connsiteX0" fmla="*/ 288567 w 1811701"/>
                <a:gd name="connsiteY0" fmla="*/ 479828 h 1822405"/>
                <a:gd name="connsiteX1" fmla="*/ 88590 w 1811701"/>
                <a:gd name="connsiteY1" fmla="*/ 871246 h 1822405"/>
                <a:gd name="connsiteX2" fmla="*/ 10243 w 1811701"/>
                <a:gd name="connsiteY2" fmla="*/ 1668858 h 1822405"/>
                <a:gd name="connsiteX3" fmla="*/ 306327 w 1811701"/>
                <a:gd name="connsiteY3" fmla="*/ 1822405 h 1822405"/>
                <a:gd name="connsiteX4" fmla="*/ 1666327 w 1811701"/>
                <a:gd name="connsiteY4" fmla="*/ 1771683 h 1822405"/>
                <a:gd name="connsiteX5" fmla="*/ 1685455 w 1811701"/>
                <a:gd name="connsiteY5" fmla="*/ 1223401 h 1822405"/>
                <a:gd name="connsiteX6" fmla="*/ 1306672 w 1811701"/>
                <a:gd name="connsiteY6" fmla="*/ 977387 h 1822405"/>
                <a:gd name="connsiteX7" fmla="*/ 1616888 w 1811701"/>
                <a:gd name="connsiteY7" fmla="*/ 457445 h 1822405"/>
                <a:gd name="connsiteX8" fmla="*/ 1485303 w 1811701"/>
                <a:gd name="connsiteY8" fmla="*/ 51864 h 1822405"/>
                <a:gd name="connsiteX9" fmla="*/ 895599 w 1811701"/>
                <a:gd name="connsiteY9" fmla="*/ 79530 h 1822405"/>
                <a:gd name="connsiteX10" fmla="*/ 288567 w 1811701"/>
                <a:gd name="connsiteY10" fmla="*/ 479828 h 182240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616888 w 1811701"/>
                <a:gd name="connsiteY7" fmla="*/ 396875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584814 w 1811701"/>
                <a:gd name="connsiteY7" fmla="*/ 510012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770444"/>
                <a:gd name="connsiteY0" fmla="*/ 419258 h 1761835"/>
                <a:gd name="connsiteX1" fmla="*/ 88590 w 1770444"/>
                <a:gd name="connsiteY1" fmla="*/ 810676 h 1761835"/>
                <a:gd name="connsiteX2" fmla="*/ 10243 w 1770444"/>
                <a:gd name="connsiteY2" fmla="*/ 1608288 h 1761835"/>
                <a:gd name="connsiteX3" fmla="*/ 306327 w 1770444"/>
                <a:gd name="connsiteY3" fmla="*/ 1761835 h 1761835"/>
                <a:gd name="connsiteX4" fmla="*/ 1666327 w 1770444"/>
                <a:gd name="connsiteY4" fmla="*/ 1711113 h 1761835"/>
                <a:gd name="connsiteX5" fmla="*/ 1589229 w 1770444"/>
                <a:gd name="connsiteY5" fmla="*/ 1176973 h 1761835"/>
                <a:gd name="connsiteX6" fmla="*/ 1306672 w 1770444"/>
                <a:gd name="connsiteY6" fmla="*/ 916817 h 1761835"/>
                <a:gd name="connsiteX7" fmla="*/ 1584814 w 1770444"/>
                <a:gd name="connsiteY7" fmla="*/ 510012 h 1761835"/>
                <a:gd name="connsiteX8" fmla="*/ 1373040 w 1770444"/>
                <a:gd name="connsiteY8" fmla="*/ 118574 h 1761835"/>
                <a:gd name="connsiteX9" fmla="*/ 895599 w 1770444"/>
                <a:gd name="connsiteY9" fmla="*/ 18960 h 1761835"/>
                <a:gd name="connsiteX10" fmla="*/ 288567 w 1770444"/>
                <a:gd name="connsiteY10" fmla="*/ 419258 h 1761835"/>
                <a:gd name="connsiteX0" fmla="*/ 288567 w 1592514"/>
                <a:gd name="connsiteY0" fmla="*/ 419258 h 1863058"/>
                <a:gd name="connsiteX1" fmla="*/ 88590 w 1592514"/>
                <a:gd name="connsiteY1" fmla="*/ 810676 h 1863058"/>
                <a:gd name="connsiteX2" fmla="*/ 10243 w 1592514"/>
                <a:gd name="connsiteY2" fmla="*/ 1608288 h 1863058"/>
                <a:gd name="connsiteX3" fmla="*/ 306327 w 1592514"/>
                <a:gd name="connsiteY3" fmla="*/ 1761835 h 1863058"/>
                <a:gd name="connsiteX4" fmla="*/ 1377650 w 1592514"/>
                <a:gd name="connsiteY4" fmla="*/ 1838393 h 1863058"/>
                <a:gd name="connsiteX5" fmla="*/ 1589229 w 1592514"/>
                <a:gd name="connsiteY5" fmla="*/ 1176973 h 1863058"/>
                <a:gd name="connsiteX6" fmla="*/ 1306672 w 1592514"/>
                <a:gd name="connsiteY6" fmla="*/ 916817 h 1863058"/>
                <a:gd name="connsiteX7" fmla="*/ 1584814 w 1592514"/>
                <a:gd name="connsiteY7" fmla="*/ 510012 h 1863058"/>
                <a:gd name="connsiteX8" fmla="*/ 1373040 w 1592514"/>
                <a:gd name="connsiteY8" fmla="*/ 118574 h 1863058"/>
                <a:gd name="connsiteX9" fmla="*/ 895599 w 1592514"/>
                <a:gd name="connsiteY9" fmla="*/ 18960 h 1863058"/>
                <a:gd name="connsiteX10" fmla="*/ 288567 w 1592514"/>
                <a:gd name="connsiteY10" fmla="*/ 419258 h 1863058"/>
                <a:gd name="connsiteX0" fmla="*/ 421322 w 1594935"/>
                <a:gd name="connsiteY0" fmla="*/ 616342 h 1876292"/>
                <a:gd name="connsiteX1" fmla="*/ 91011 w 1594935"/>
                <a:gd name="connsiteY1" fmla="*/ 823910 h 1876292"/>
                <a:gd name="connsiteX2" fmla="*/ 12664 w 1594935"/>
                <a:gd name="connsiteY2" fmla="*/ 1621522 h 1876292"/>
                <a:gd name="connsiteX3" fmla="*/ 308748 w 1594935"/>
                <a:gd name="connsiteY3" fmla="*/ 1775069 h 1876292"/>
                <a:gd name="connsiteX4" fmla="*/ 1380071 w 1594935"/>
                <a:gd name="connsiteY4" fmla="*/ 1851627 h 1876292"/>
                <a:gd name="connsiteX5" fmla="*/ 1591650 w 1594935"/>
                <a:gd name="connsiteY5" fmla="*/ 1190207 h 1876292"/>
                <a:gd name="connsiteX6" fmla="*/ 1309093 w 1594935"/>
                <a:gd name="connsiteY6" fmla="*/ 930051 h 1876292"/>
                <a:gd name="connsiteX7" fmla="*/ 1587235 w 1594935"/>
                <a:gd name="connsiteY7" fmla="*/ 523246 h 1876292"/>
                <a:gd name="connsiteX8" fmla="*/ 1375461 w 1594935"/>
                <a:gd name="connsiteY8" fmla="*/ 131808 h 1876292"/>
                <a:gd name="connsiteX9" fmla="*/ 898020 w 1594935"/>
                <a:gd name="connsiteY9" fmla="*/ 32194 h 1876292"/>
                <a:gd name="connsiteX10" fmla="*/ 421322 w 1594935"/>
                <a:gd name="connsiteY10" fmla="*/ 616342 h 1876292"/>
                <a:gd name="connsiteX0" fmla="*/ 413257 w 1586870"/>
                <a:gd name="connsiteY0" fmla="*/ 616342 h 1876292"/>
                <a:gd name="connsiteX1" fmla="*/ 140873 w 1586870"/>
                <a:gd name="connsiteY1" fmla="*/ 993617 h 1876292"/>
                <a:gd name="connsiteX2" fmla="*/ 4599 w 1586870"/>
                <a:gd name="connsiteY2" fmla="*/ 1621522 h 1876292"/>
                <a:gd name="connsiteX3" fmla="*/ 300683 w 1586870"/>
                <a:gd name="connsiteY3" fmla="*/ 1775069 h 1876292"/>
                <a:gd name="connsiteX4" fmla="*/ 1372006 w 1586870"/>
                <a:gd name="connsiteY4" fmla="*/ 1851627 h 1876292"/>
                <a:gd name="connsiteX5" fmla="*/ 1583585 w 1586870"/>
                <a:gd name="connsiteY5" fmla="*/ 1190207 h 1876292"/>
                <a:gd name="connsiteX6" fmla="*/ 1301028 w 1586870"/>
                <a:gd name="connsiteY6" fmla="*/ 930051 h 1876292"/>
                <a:gd name="connsiteX7" fmla="*/ 1579170 w 1586870"/>
                <a:gd name="connsiteY7" fmla="*/ 523246 h 1876292"/>
                <a:gd name="connsiteX8" fmla="*/ 1367396 w 1586870"/>
                <a:gd name="connsiteY8" fmla="*/ 131808 h 1876292"/>
                <a:gd name="connsiteX9" fmla="*/ 889955 w 1586870"/>
                <a:gd name="connsiteY9" fmla="*/ 32194 h 1876292"/>
                <a:gd name="connsiteX10" fmla="*/ 413257 w 1586870"/>
                <a:gd name="connsiteY10" fmla="*/ 616342 h 1876292"/>
                <a:gd name="connsiteX0" fmla="*/ 284962 w 1458575"/>
                <a:gd name="connsiteY0" fmla="*/ 616342 h 1908017"/>
                <a:gd name="connsiteX1" fmla="*/ 12578 w 1458575"/>
                <a:gd name="connsiteY1" fmla="*/ 993617 h 1908017"/>
                <a:gd name="connsiteX2" fmla="*/ 172388 w 1458575"/>
                <a:gd name="connsiteY2" fmla="*/ 1775069 h 1908017"/>
                <a:gd name="connsiteX3" fmla="*/ 1243711 w 1458575"/>
                <a:gd name="connsiteY3" fmla="*/ 1851627 h 1908017"/>
                <a:gd name="connsiteX4" fmla="*/ 1455290 w 1458575"/>
                <a:gd name="connsiteY4" fmla="*/ 1190207 h 1908017"/>
                <a:gd name="connsiteX5" fmla="*/ 1172733 w 1458575"/>
                <a:gd name="connsiteY5" fmla="*/ 930051 h 1908017"/>
                <a:gd name="connsiteX6" fmla="*/ 1450875 w 1458575"/>
                <a:gd name="connsiteY6" fmla="*/ 523246 h 1908017"/>
                <a:gd name="connsiteX7" fmla="*/ 1239101 w 1458575"/>
                <a:gd name="connsiteY7" fmla="*/ 131808 h 1908017"/>
                <a:gd name="connsiteX8" fmla="*/ 761660 w 1458575"/>
                <a:gd name="connsiteY8" fmla="*/ 32194 h 1908017"/>
                <a:gd name="connsiteX9" fmla="*/ 284962 w 1458575"/>
                <a:gd name="connsiteY9" fmla="*/ 616342 h 1908017"/>
                <a:gd name="connsiteX0" fmla="*/ 343858 w 1519131"/>
                <a:gd name="connsiteY0" fmla="*/ 616342 h 1885036"/>
                <a:gd name="connsiteX1" fmla="*/ 71474 w 1519131"/>
                <a:gd name="connsiteY1" fmla="*/ 993617 h 1885036"/>
                <a:gd name="connsiteX2" fmla="*/ 115432 w 1519131"/>
                <a:gd name="connsiteY2" fmla="*/ 1704358 h 1885036"/>
                <a:gd name="connsiteX3" fmla="*/ 1302607 w 1519131"/>
                <a:gd name="connsiteY3" fmla="*/ 1851627 h 1885036"/>
                <a:gd name="connsiteX4" fmla="*/ 1514186 w 1519131"/>
                <a:gd name="connsiteY4" fmla="*/ 1190207 h 1885036"/>
                <a:gd name="connsiteX5" fmla="*/ 1231629 w 1519131"/>
                <a:gd name="connsiteY5" fmla="*/ 930051 h 1885036"/>
                <a:gd name="connsiteX6" fmla="*/ 1509771 w 1519131"/>
                <a:gd name="connsiteY6" fmla="*/ 523246 h 1885036"/>
                <a:gd name="connsiteX7" fmla="*/ 1297997 w 1519131"/>
                <a:gd name="connsiteY7" fmla="*/ 131808 h 1885036"/>
                <a:gd name="connsiteX8" fmla="*/ 820556 w 1519131"/>
                <a:gd name="connsiteY8" fmla="*/ 32194 h 1885036"/>
                <a:gd name="connsiteX9" fmla="*/ 343858 w 1519131"/>
                <a:gd name="connsiteY9" fmla="*/ 616342 h 1885036"/>
                <a:gd name="connsiteX0" fmla="*/ 343858 w 1549812"/>
                <a:gd name="connsiteY0" fmla="*/ 616342 h 1800235"/>
                <a:gd name="connsiteX1" fmla="*/ 71474 w 1549812"/>
                <a:gd name="connsiteY1" fmla="*/ 993617 h 1800235"/>
                <a:gd name="connsiteX2" fmla="*/ 115432 w 1549812"/>
                <a:gd name="connsiteY2" fmla="*/ 1704358 h 1800235"/>
                <a:gd name="connsiteX3" fmla="*/ 1389496 w 1549812"/>
                <a:gd name="connsiteY3" fmla="*/ 1724347 h 1800235"/>
                <a:gd name="connsiteX4" fmla="*/ 1514186 w 1549812"/>
                <a:gd name="connsiteY4" fmla="*/ 1190207 h 1800235"/>
                <a:gd name="connsiteX5" fmla="*/ 1231629 w 1549812"/>
                <a:gd name="connsiteY5" fmla="*/ 930051 h 1800235"/>
                <a:gd name="connsiteX6" fmla="*/ 1509771 w 1549812"/>
                <a:gd name="connsiteY6" fmla="*/ 523246 h 1800235"/>
                <a:gd name="connsiteX7" fmla="*/ 1297997 w 1549812"/>
                <a:gd name="connsiteY7" fmla="*/ 131808 h 1800235"/>
                <a:gd name="connsiteX8" fmla="*/ 820556 w 1549812"/>
                <a:gd name="connsiteY8" fmla="*/ 32194 h 1800235"/>
                <a:gd name="connsiteX9" fmla="*/ 343858 w 1549812"/>
                <a:gd name="connsiteY9" fmla="*/ 616342 h 180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9812" h="1800235">
                  <a:moveTo>
                    <a:pt x="343858" y="616342"/>
                  </a:moveTo>
                  <a:cubicBezTo>
                    <a:pt x="219011" y="776579"/>
                    <a:pt x="109545" y="812281"/>
                    <a:pt x="71474" y="993617"/>
                  </a:cubicBezTo>
                  <a:cubicBezTo>
                    <a:pt x="33403" y="1174953"/>
                    <a:pt x="-89757" y="1561356"/>
                    <a:pt x="115432" y="1704358"/>
                  </a:cubicBezTo>
                  <a:cubicBezTo>
                    <a:pt x="320621" y="1847360"/>
                    <a:pt x="1156371" y="1810039"/>
                    <a:pt x="1389496" y="1724347"/>
                  </a:cubicBezTo>
                  <a:cubicBezTo>
                    <a:pt x="1622621" y="1638655"/>
                    <a:pt x="1540497" y="1322590"/>
                    <a:pt x="1514186" y="1190207"/>
                  </a:cubicBezTo>
                  <a:cubicBezTo>
                    <a:pt x="1487875" y="1057824"/>
                    <a:pt x="1240336" y="1148914"/>
                    <a:pt x="1231629" y="930051"/>
                  </a:cubicBezTo>
                  <a:cubicBezTo>
                    <a:pt x="1248292" y="693847"/>
                    <a:pt x="1498710" y="656286"/>
                    <a:pt x="1509771" y="523246"/>
                  </a:cubicBezTo>
                  <a:cubicBezTo>
                    <a:pt x="1520832" y="390206"/>
                    <a:pt x="1431655" y="305130"/>
                    <a:pt x="1297997" y="131808"/>
                  </a:cubicBezTo>
                  <a:cubicBezTo>
                    <a:pt x="1189251" y="36824"/>
                    <a:pt x="979579" y="-48562"/>
                    <a:pt x="820556" y="32194"/>
                  </a:cubicBezTo>
                  <a:cubicBezTo>
                    <a:pt x="661533" y="112950"/>
                    <a:pt x="468705" y="456105"/>
                    <a:pt x="343858" y="616342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417">
              <a:extLst>
                <a:ext uri="{FF2B5EF4-FFF2-40B4-BE49-F238E27FC236}">
                  <a16:creationId xmlns:a16="http://schemas.microsoft.com/office/drawing/2014/main" id="{054FADBC-4916-2246-97D7-B9C29C0EA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4076" y="1733047"/>
              <a:ext cx="1736725" cy="1317704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utoShape 420">
              <a:extLst>
                <a:ext uri="{FF2B5EF4-FFF2-40B4-BE49-F238E27FC236}">
                  <a16:creationId xmlns:a16="http://schemas.microsoft.com/office/drawing/2014/main" id="{2022F9B4-50EB-7F42-AA9C-1116D50E57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5350" y="3196263"/>
              <a:ext cx="1458912" cy="317850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CC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1" name="Freeform 427">
              <a:extLst>
                <a:ext uri="{FF2B5EF4-FFF2-40B4-BE49-F238E27FC236}">
                  <a16:creationId xmlns:a16="http://schemas.microsoft.com/office/drawing/2014/main" id="{2E175CF1-E69A-6840-9CCF-B0D2DDB52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401" y="4590146"/>
              <a:ext cx="3079750" cy="1304009"/>
            </a:xfrm>
            <a:custGeom>
              <a:avLst/>
              <a:gdLst>
                <a:gd name="T0" fmla="*/ 2147483646 w 1940"/>
                <a:gd name="T1" fmla="*/ 2147483646 h 1049"/>
                <a:gd name="T2" fmla="*/ 2147483646 w 1940"/>
                <a:gd name="T3" fmla="*/ 2147483646 h 1049"/>
                <a:gd name="T4" fmla="*/ 2147483646 w 1940"/>
                <a:gd name="T5" fmla="*/ 2147483646 h 1049"/>
                <a:gd name="T6" fmla="*/ 2147483646 w 1940"/>
                <a:gd name="T7" fmla="*/ 2147483646 h 1049"/>
                <a:gd name="T8" fmla="*/ 2147483646 w 1940"/>
                <a:gd name="T9" fmla="*/ 2147483646 h 1049"/>
                <a:gd name="T10" fmla="*/ 2147483646 w 1940"/>
                <a:gd name="T11" fmla="*/ 2147483646 h 1049"/>
                <a:gd name="T12" fmla="*/ 2147483646 w 1940"/>
                <a:gd name="T13" fmla="*/ 2147483646 h 1049"/>
                <a:gd name="T14" fmla="*/ 2147483646 w 1940"/>
                <a:gd name="T15" fmla="*/ 2147483646 h 1049"/>
                <a:gd name="T16" fmla="*/ 2147483646 w 1940"/>
                <a:gd name="T17" fmla="*/ 2147483646 h 1049"/>
                <a:gd name="T18" fmla="*/ 2147483646 w 1940"/>
                <a:gd name="T19" fmla="*/ 2147483646 h 1049"/>
                <a:gd name="T20" fmla="*/ 2147483646 w 1940"/>
                <a:gd name="T21" fmla="*/ 2147483646 h 1049"/>
                <a:gd name="T22" fmla="*/ 2147483646 w 1940"/>
                <a:gd name="T23" fmla="*/ 2147483646 h 1049"/>
                <a:gd name="T24" fmla="*/ 2147483646 w 1940"/>
                <a:gd name="T25" fmla="*/ 2147483646 h 1049"/>
                <a:gd name="T26" fmla="*/ 2147483646 w 1940"/>
                <a:gd name="T27" fmla="*/ 2147483646 h 1049"/>
                <a:gd name="T28" fmla="*/ 2147483646 w 1940"/>
                <a:gd name="T29" fmla="*/ 2147483646 h 1049"/>
                <a:gd name="T30" fmla="*/ 2147483646 w 1940"/>
                <a:gd name="T31" fmla="*/ 214748364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ext Box 580">
              <a:extLst>
                <a:ext uri="{FF2B5EF4-FFF2-40B4-BE49-F238E27FC236}">
                  <a16:creationId xmlns:a16="http://schemas.microsoft.com/office/drawing/2014/main" id="{17A18A4B-442F-2F44-8A45-4AB9B2FFA0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79274" y="1395473"/>
              <a:ext cx="13394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pitchFamily="34" charset="-128"/>
                  <a:cs typeface="Arial" panose="020B0604020202020204" pitchFamily="34" charset="0"/>
                </a:rPr>
                <a:t>mobile network</a:t>
              </a:r>
            </a:p>
          </p:txBody>
        </p:sp>
        <p:sp>
          <p:nvSpPr>
            <p:cNvPr id="13" name="Text Box 580">
              <a:extLst>
                <a:ext uri="{FF2B5EF4-FFF2-40B4-BE49-F238E27FC236}">
                  <a16:creationId xmlns:a16="http://schemas.microsoft.com/office/drawing/2014/main" id="{29820968-8661-514F-A20D-844E3CFE3C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30835" y="4098934"/>
              <a:ext cx="1955646" cy="268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pitchFamily="34" charset="-128"/>
                  <a:cs typeface="Arial" panose="020B0604020202020204" pitchFamily="34" charset="0"/>
                </a:rPr>
                <a:t>home network</a:t>
              </a:r>
            </a:p>
          </p:txBody>
        </p:sp>
        <p:sp>
          <p:nvSpPr>
            <p:cNvPr id="14" name="Text Box 580">
              <a:extLst>
                <a:ext uri="{FF2B5EF4-FFF2-40B4-BE49-F238E27FC236}">
                  <a16:creationId xmlns:a16="http://schemas.microsoft.com/office/drawing/2014/main" id="{1134552B-DD2C-6442-8B9E-3CA11DE80D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4725" y="5209416"/>
              <a:ext cx="1657490" cy="44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pitchFamily="34" charset="-128"/>
                  <a:cs typeface="Arial" panose="020B0604020202020204" pitchFamily="34" charset="0"/>
                </a:rPr>
                <a:t>enterprise</a:t>
              </a: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pitchFamily="34" charset="-128"/>
                  <a:cs typeface="Arial" panose="020B0604020202020204" pitchFamily="34" charset="0"/>
                </a:rPr>
                <a:t>          network</a:t>
              </a: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D7A2C05-4020-D64B-B95A-577AC4E64CC8}"/>
                </a:ext>
              </a:extLst>
            </p:cNvPr>
            <p:cNvSpPr/>
            <p:nvPr/>
          </p:nvSpPr>
          <p:spPr>
            <a:xfrm>
              <a:off x="10222146" y="3086552"/>
              <a:ext cx="1273167" cy="1935748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534770"/>
                <a:gd name="connsiteY0" fmla="*/ 553225 h 1800672"/>
                <a:gd name="connsiteX1" fmla="*/ 3 w 1534770"/>
                <a:gd name="connsiteY1" fmla="*/ 958784 h 1800672"/>
                <a:gd name="connsiteX2" fmla="*/ 367657 w 1534770"/>
                <a:gd name="connsiteY2" fmla="*/ 1526890 h 1800672"/>
                <a:gd name="connsiteX3" fmla="*/ 1186523 w 1534770"/>
                <a:gd name="connsiteY3" fmla="*/ 1794234 h 1800672"/>
                <a:gd name="connsiteX4" fmla="*/ 1520754 w 1534770"/>
                <a:gd name="connsiteY4" fmla="*/ 1276255 h 1800672"/>
                <a:gd name="connsiteX5" fmla="*/ 1468513 w 1534770"/>
                <a:gd name="connsiteY5" fmla="*/ 691440 h 1800672"/>
                <a:gd name="connsiteX6" fmla="*/ 1435794 w 1534770"/>
                <a:gd name="connsiteY6" fmla="*/ 107761 h 1800672"/>
                <a:gd name="connsiteX7" fmla="*/ 839087 w 1534770"/>
                <a:gd name="connsiteY7" fmla="*/ 39789 h 1800672"/>
                <a:gd name="connsiteX8" fmla="*/ 360355 w 1534770"/>
                <a:gd name="connsiteY8" fmla="*/ 553225 h 1800672"/>
                <a:gd name="connsiteX0" fmla="*/ 360355 w 1580585"/>
                <a:gd name="connsiteY0" fmla="*/ 553225 h 1880420"/>
                <a:gd name="connsiteX1" fmla="*/ 3 w 1580585"/>
                <a:gd name="connsiteY1" fmla="*/ 958784 h 1880420"/>
                <a:gd name="connsiteX2" fmla="*/ 367657 w 1580585"/>
                <a:gd name="connsiteY2" fmla="*/ 1526890 h 1880420"/>
                <a:gd name="connsiteX3" fmla="*/ 1186523 w 1580585"/>
                <a:gd name="connsiteY3" fmla="*/ 1794234 h 1880420"/>
                <a:gd name="connsiteX4" fmla="*/ 1570188 w 1580585"/>
                <a:gd name="connsiteY4" fmla="*/ 1785433 h 1880420"/>
                <a:gd name="connsiteX5" fmla="*/ 1468513 w 1580585"/>
                <a:gd name="connsiteY5" fmla="*/ 691440 h 1880420"/>
                <a:gd name="connsiteX6" fmla="*/ 1435794 w 1580585"/>
                <a:gd name="connsiteY6" fmla="*/ 107761 h 1880420"/>
                <a:gd name="connsiteX7" fmla="*/ 839087 w 1580585"/>
                <a:gd name="connsiteY7" fmla="*/ 39789 h 1880420"/>
                <a:gd name="connsiteX8" fmla="*/ 360355 w 1580585"/>
                <a:gd name="connsiteY8" fmla="*/ 553225 h 1880420"/>
                <a:gd name="connsiteX0" fmla="*/ 316588 w 1580732"/>
                <a:gd name="connsiteY0" fmla="*/ 359285 h 1867156"/>
                <a:gd name="connsiteX1" fmla="*/ 150 w 1580732"/>
                <a:gd name="connsiteY1" fmla="*/ 945520 h 1867156"/>
                <a:gd name="connsiteX2" fmla="*/ 367804 w 1580732"/>
                <a:gd name="connsiteY2" fmla="*/ 1513626 h 1867156"/>
                <a:gd name="connsiteX3" fmla="*/ 1186670 w 1580732"/>
                <a:gd name="connsiteY3" fmla="*/ 1780970 h 1867156"/>
                <a:gd name="connsiteX4" fmla="*/ 1570335 w 1580732"/>
                <a:gd name="connsiteY4" fmla="*/ 1772169 h 1867156"/>
                <a:gd name="connsiteX5" fmla="*/ 1468660 w 1580732"/>
                <a:gd name="connsiteY5" fmla="*/ 678176 h 1867156"/>
                <a:gd name="connsiteX6" fmla="*/ 1435941 w 1580732"/>
                <a:gd name="connsiteY6" fmla="*/ 94497 h 1867156"/>
                <a:gd name="connsiteX7" fmla="*/ 839234 w 1580732"/>
                <a:gd name="connsiteY7" fmla="*/ 26525 h 1867156"/>
                <a:gd name="connsiteX8" fmla="*/ 316588 w 1580732"/>
                <a:gd name="connsiteY8" fmla="*/ 359285 h 1867156"/>
                <a:gd name="connsiteX0" fmla="*/ 163575 w 1427719"/>
                <a:gd name="connsiteY0" fmla="*/ 359285 h 1867156"/>
                <a:gd name="connsiteX1" fmla="*/ 836 w 1427719"/>
                <a:gd name="connsiteY1" fmla="*/ 1076921 h 1867156"/>
                <a:gd name="connsiteX2" fmla="*/ 214791 w 1427719"/>
                <a:gd name="connsiteY2" fmla="*/ 1513626 h 1867156"/>
                <a:gd name="connsiteX3" fmla="*/ 1033657 w 1427719"/>
                <a:gd name="connsiteY3" fmla="*/ 1780970 h 1867156"/>
                <a:gd name="connsiteX4" fmla="*/ 1417322 w 1427719"/>
                <a:gd name="connsiteY4" fmla="*/ 1772169 h 1867156"/>
                <a:gd name="connsiteX5" fmla="*/ 1315647 w 1427719"/>
                <a:gd name="connsiteY5" fmla="*/ 678176 h 1867156"/>
                <a:gd name="connsiteX6" fmla="*/ 1282928 w 1427719"/>
                <a:gd name="connsiteY6" fmla="*/ 94497 h 1867156"/>
                <a:gd name="connsiteX7" fmla="*/ 686221 w 1427719"/>
                <a:gd name="connsiteY7" fmla="*/ 26525 h 1867156"/>
                <a:gd name="connsiteX8" fmla="*/ 163575 w 1427719"/>
                <a:gd name="connsiteY8" fmla="*/ 359285 h 1867156"/>
                <a:gd name="connsiteX0" fmla="*/ 163575 w 1426632"/>
                <a:gd name="connsiteY0" fmla="*/ 394322 h 1902193"/>
                <a:gd name="connsiteX1" fmla="*/ 836 w 1426632"/>
                <a:gd name="connsiteY1" fmla="*/ 1111958 h 1902193"/>
                <a:gd name="connsiteX2" fmla="*/ 214791 w 1426632"/>
                <a:gd name="connsiteY2" fmla="*/ 1548663 h 1902193"/>
                <a:gd name="connsiteX3" fmla="*/ 1033657 w 1426632"/>
                <a:gd name="connsiteY3" fmla="*/ 1816007 h 1902193"/>
                <a:gd name="connsiteX4" fmla="*/ 1417322 w 1426632"/>
                <a:gd name="connsiteY4" fmla="*/ 1807206 h 1902193"/>
                <a:gd name="connsiteX5" fmla="*/ 1315647 w 1426632"/>
                <a:gd name="connsiteY5" fmla="*/ 713213 h 1902193"/>
                <a:gd name="connsiteX6" fmla="*/ 1401843 w 1426632"/>
                <a:gd name="connsiteY6" fmla="*/ 63834 h 1902193"/>
                <a:gd name="connsiteX7" fmla="*/ 686221 w 1426632"/>
                <a:gd name="connsiteY7" fmla="*/ 61562 h 1902193"/>
                <a:gd name="connsiteX8" fmla="*/ 163575 w 1426632"/>
                <a:gd name="connsiteY8" fmla="*/ 394322 h 1902193"/>
                <a:gd name="connsiteX0" fmla="*/ 163575 w 1435249"/>
                <a:gd name="connsiteY0" fmla="*/ 394322 h 1885560"/>
                <a:gd name="connsiteX1" fmla="*/ 836 w 1435249"/>
                <a:gd name="connsiteY1" fmla="*/ 1111958 h 1885560"/>
                <a:gd name="connsiteX2" fmla="*/ 214791 w 1435249"/>
                <a:gd name="connsiteY2" fmla="*/ 1548663 h 1885560"/>
                <a:gd name="connsiteX3" fmla="*/ 1033657 w 1435249"/>
                <a:gd name="connsiteY3" fmla="*/ 1816007 h 1885560"/>
                <a:gd name="connsiteX4" fmla="*/ 1417322 w 1435249"/>
                <a:gd name="connsiteY4" fmla="*/ 1807206 h 1885560"/>
                <a:gd name="connsiteX5" fmla="*/ 1375103 w 1435249"/>
                <a:gd name="connsiteY5" fmla="*/ 943164 h 1885560"/>
                <a:gd name="connsiteX6" fmla="*/ 1401843 w 1435249"/>
                <a:gd name="connsiteY6" fmla="*/ 63834 h 1885560"/>
                <a:gd name="connsiteX7" fmla="*/ 686221 w 1435249"/>
                <a:gd name="connsiteY7" fmla="*/ 61562 h 1885560"/>
                <a:gd name="connsiteX8" fmla="*/ 163575 w 1435249"/>
                <a:gd name="connsiteY8" fmla="*/ 394322 h 1885560"/>
                <a:gd name="connsiteX0" fmla="*/ 128947 w 1438213"/>
                <a:gd name="connsiteY0" fmla="*/ 345176 h 1883146"/>
                <a:gd name="connsiteX1" fmla="*/ 3802 w 1438213"/>
                <a:gd name="connsiteY1" fmla="*/ 1109544 h 1883146"/>
                <a:gd name="connsiteX2" fmla="*/ 217757 w 1438213"/>
                <a:gd name="connsiteY2" fmla="*/ 1546249 h 1883146"/>
                <a:gd name="connsiteX3" fmla="*/ 1036623 w 1438213"/>
                <a:gd name="connsiteY3" fmla="*/ 1813593 h 1883146"/>
                <a:gd name="connsiteX4" fmla="*/ 1420288 w 1438213"/>
                <a:gd name="connsiteY4" fmla="*/ 1804792 h 1883146"/>
                <a:gd name="connsiteX5" fmla="*/ 1378069 w 1438213"/>
                <a:gd name="connsiteY5" fmla="*/ 940750 h 1883146"/>
                <a:gd name="connsiteX6" fmla="*/ 1404809 w 1438213"/>
                <a:gd name="connsiteY6" fmla="*/ 61420 h 1883146"/>
                <a:gd name="connsiteX7" fmla="*/ 689187 w 1438213"/>
                <a:gd name="connsiteY7" fmla="*/ 59148 h 1883146"/>
                <a:gd name="connsiteX8" fmla="*/ 128947 w 1438213"/>
                <a:gd name="connsiteY8" fmla="*/ 345176 h 1883146"/>
                <a:gd name="connsiteX0" fmla="*/ 126587 w 1435854"/>
                <a:gd name="connsiteY0" fmla="*/ 353278 h 1891248"/>
                <a:gd name="connsiteX1" fmla="*/ 1442 w 1435854"/>
                <a:gd name="connsiteY1" fmla="*/ 1117646 h 1891248"/>
                <a:gd name="connsiteX2" fmla="*/ 215397 w 1435854"/>
                <a:gd name="connsiteY2" fmla="*/ 1554351 h 1891248"/>
                <a:gd name="connsiteX3" fmla="*/ 1034263 w 1435854"/>
                <a:gd name="connsiteY3" fmla="*/ 1821695 h 1891248"/>
                <a:gd name="connsiteX4" fmla="*/ 1417928 w 1435854"/>
                <a:gd name="connsiteY4" fmla="*/ 1812894 h 1891248"/>
                <a:gd name="connsiteX5" fmla="*/ 1375709 w 1435854"/>
                <a:gd name="connsiteY5" fmla="*/ 948852 h 1891248"/>
                <a:gd name="connsiteX6" fmla="*/ 1402449 w 1435854"/>
                <a:gd name="connsiteY6" fmla="*/ 69522 h 1891248"/>
                <a:gd name="connsiteX7" fmla="*/ 221605 w 1435854"/>
                <a:gd name="connsiteY7" fmla="*/ 47778 h 1891248"/>
                <a:gd name="connsiteX8" fmla="*/ 126587 w 1435854"/>
                <a:gd name="connsiteY8" fmla="*/ 353278 h 1891248"/>
                <a:gd name="connsiteX0" fmla="*/ 35803 w 1453152"/>
                <a:gd name="connsiteY0" fmla="*/ 439993 h 1896181"/>
                <a:gd name="connsiteX1" fmla="*/ 18740 w 1453152"/>
                <a:gd name="connsiteY1" fmla="*/ 1122579 h 1896181"/>
                <a:gd name="connsiteX2" fmla="*/ 232695 w 1453152"/>
                <a:gd name="connsiteY2" fmla="*/ 1559284 h 1896181"/>
                <a:gd name="connsiteX3" fmla="*/ 1051561 w 1453152"/>
                <a:gd name="connsiteY3" fmla="*/ 1826628 h 1896181"/>
                <a:gd name="connsiteX4" fmla="*/ 1435226 w 1453152"/>
                <a:gd name="connsiteY4" fmla="*/ 1817827 h 1896181"/>
                <a:gd name="connsiteX5" fmla="*/ 1393007 w 1453152"/>
                <a:gd name="connsiteY5" fmla="*/ 953785 h 1896181"/>
                <a:gd name="connsiteX6" fmla="*/ 1419747 w 1453152"/>
                <a:gd name="connsiteY6" fmla="*/ 74455 h 1896181"/>
                <a:gd name="connsiteX7" fmla="*/ 238903 w 1453152"/>
                <a:gd name="connsiteY7" fmla="*/ 52711 h 1896181"/>
                <a:gd name="connsiteX8" fmla="*/ 35803 w 1453152"/>
                <a:gd name="connsiteY8" fmla="*/ 439993 h 1896181"/>
                <a:gd name="connsiteX0" fmla="*/ 35803 w 1447873"/>
                <a:gd name="connsiteY0" fmla="*/ 439993 h 1952840"/>
                <a:gd name="connsiteX1" fmla="*/ 18740 w 1447873"/>
                <a:gd name="connsiteY1" fmla="*/ 1122579 h 1952840"/>
                <a:gd name="connsiteX2" fmla="*/ 232695 w 1447873"/>
                <a:gd name="connsiteY2" fmla="*/ 1559284 h 1952840"/>
                <a:gd name="connsiteX3" fmla="*/ 1130848 w 1447873"/>
                <a:gd name="connsiteY3" fmla="*/ 1925181 h 1952840"/>
                <a:gd name="connsiteX4" fmla="*/ 1435226 w 1447873"/>
                <a:gd name="connsiteY4" fmla="*/ 1817827 h 1952840"/>
                <a:gd name="connsiteX5" fmla="*/ 1393007 w 1447873"/>
                <a:gd name="connsiteY5" fmla="*/ 953785 h 1952840"/>
                <a:gd name="connsiteX6" fmla="*/ 1419747 w 1447873"/>
                <a:gd name="connsiteY6" fmla="*/ 74455 h 1952840"/>
                <a:gd name="connsiteX7" fmla="*/ 238903 w 1447873"/>
                <a:gd name="connsiteY7" fmla="*/ 52711 h 1952840"/>
                <a:gd name="connsiteX8" fmla="*/ 35803 w 1447873"/>
                <a:gd name="connsiteY8" fmla="*/ 439993 h 195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7873" h="1952840">
                  <a:moveTo>
                    <a:pt x="35803" y="439993"/>
                  </a:moveTo>
                  <a:cubicBezTo>
                    <a:pt x="-891" y="618304"/>
                    <a:pt x="-14075" y="936031"/>
                    <a:pt x="18740" y="1122579"/>
                  </a:cubicBezTo>
                  <a:cubicBezTo>
                    <a:pt x="51555" y="1309127"/>
                    <a:pt x="47344" y="1425517"/>
                    <a:pt x="232695" y="1559284"/>
                  </a:cubicBezTo>
                  <a:cubicBezTo>
                    <a:pt x="418046" y="1693051"/>
                    <a:pt x="930426" y="1882091"/>
                    <a:pt x="1130848" y="1925181"/>
                  </a:cubicBezTo>
                  <a:cubicBezTo>
                    <a:pt x="1331270" y="1968271"/>
                    <a:pt x="1391533" y="1979726"/>
                    <a:pt x="1435226" y="1817827"/>
                  </a:cubicBezTo>
                  <a:cubicBezTo>
                    <a:pt x="1478919" y="1655928"/>
                    <a:pt x="1395587" y="1244347"/>
                    <a:pt x="1393007" y="953785"/>
                  </a:cubicBezTo>
                  <a:cubicBezTo>
                    <a:pt x="1390427" y="663223"/>
                    <a:pt x="1458740" y="183063"/>
                    <a:pt x="1419747" y="74455"/>
                  </a:cubicBezTo>
                  <a:cubicBezTo>
                    <a:pt x="1380754" y="-34153"/>
                    <a:pt x="469560" y="-8212"/>
                    <a:pt x="238903" y="52711"/>
                  </a:cubicBezTo>
                  <a:cubicBezTo>
                    <a:pt x="8246" y="113634"/>
                    <a:pt x="72497" y="261682"/>
                    <a:pt x="35803" y="43999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9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2191F82-125B-ED43-A6D4-0090B96A8DEB}"/>
                </a:ext>
              </a:extLst>
            </p:cNvPr>
            <p:cNvGrpSpPr/>
            <p:nvPr/>
          </p:nvGrpSpPr>
          <p:grpSpPr>
            <a:xfrm>
              <a:off x="10837700" y="3835062"/>
              <a:ext cx="687393" cy="721548"/>
              <a:chOff x="5203089" y="1751190"/>
              <a:chExt cx="858331" cy="662414"/>
            </a:xfrm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0D99DBE1-2FE5-BA41-AA4B-17FBE8192226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253F86B5-9BA5-184C-877D-399CFE773594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11C697F-79E9-0443-8928-D492F718EF0F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C2C8A08-42CD-854A-A088-6B36B06AEB4F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DD2E834-61DD-7D49-A6DF-C2BD8B94A485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3F6A024-302D-684E-8A0A-48E6F612BBC1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6905001-4984-6844-9623-86EBBD1910E2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25D24D8C-5FF1-C240-B9D0-7A27B69E8531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21AE294-D1C2-5041-BAAE-890407CF4C8D}"/>
                </a:ext>
              </a:extLst>
            </p:cNvPr>
            <p:cNvGrpSpPr/>
            <p:nvPr/>
          </p:nvGrpSpPr>
          <p:grpSpPr>
            <a:xfrm>
              <a:off x="10771171" y="3101183"/>
              <a:ext cx="594613" cy="648336"/>
              <a:chOff x="5203089" y="1751190"/>
              <a:chExt cx="858331" cy="662414"/>
            </a:xfrm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AA9D9584-BE8A-C64D-9057-A999BFC024F0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9C1D094A-8FF8-F447-A136-07F378EB3842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2E8C13B-B140-AD4D-A070-4B3E622C1D9C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A263458-B16E-8F42-8F08-16F827022020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887B32A7-48FE-5A41-A466-8815FD799400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FEAA9B1-C0D0-5247-8665-5A2F3B5CF088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C8DD5560-33A0-C94D-8915-79525D334593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63626D4-0FA4-5149-9DD6-62987A1AB6EC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F02AD47-65CE-2047-A215-F337EE95B620}"/>
                </a:ext>
              </a:extLst>
            </p:cNvPr>
            <p:cNvSpPr/>
            <p:nvPr/>
          </p:nvSpPr>
          <p:spPr>
            <a:xfrm>
              <a:off x="9540813" y="1689054"/>
              <a:ext cx="1497864" cy="1386455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494463"/>
                <a:gd name="connsiteY0" fmla="*/ 534641 h 1775651"/>
                <a:gd name="connsiteX1" fmla="*/ 3 w 1494463"/>
                <a:gd name="connsiteY1" fmla="*/ 940200 h 1775651"/>
                <a:gd name="connsiteX2" fmla="*/ 367657 w 1494463"/>
                <a:gd name="connsiteY2" fmla="*/ 1508306 h 1775651"/>
                <a:gd name="connsiteX3" fmla="*/ 1186523 w 1494463"/>
                <a:gd name="connsiteY3" fmla="*/ 1775650 h 1775651"/>
                <a:gd name="connsiteX4" fmla="*/ 1467465 w 1494463"/>
                <a:gd name="connsiteY4" fmla="*/ 1510813 h 1775651"/>
                <a:gd name="connsiteX5" fmla="*/ 1468513 w 1494463"/>
                <a:gd name="connsiteY5" fmla="*/ 672856 h 1775651"/>
                <a:gd name="connsiteX6" fmla="*/ 1336927 w 1494463"/>
                <a:gd name="connsiteY6" fmla="*/ 154877 h 1775651"/>
                <a:gd name="connsiteX7" fmla="*/ 839087 w 1494463"/>
                <a:gd name="connsiteY7" fmla="*/ 21205 h 1775651"/>
                <a:gd name="connsiteX8" fmla="*/ 360355 w 1494463"/>
                <a:gd name="connsiteY8" fmla="*/ 534641 h 1775651"/>
                <a:gd name="connsiteX0" fmla="*/ 360355 w 1491064"/>
                <a:gd name="connsiteY0" fmla="*/ 552327 h 1793337"/>
                <a:gd name="connsiteX1" fmla="*/ 3 w 1491064"/>
                <a:gd name="connsiteY1" fmla="*/ 957886 h 1793337"/>
                <a:gd name="connsiteX2" fmla="*/ 367657 w 1491064"/>
                <a:gd name="connsiteY2" fmla="*/ 1525992 h 1793337"/>
                <a:gd name="connsiteX3" fmla="*/ 1186523 w 1491064"/>
                <a:gd name="connsiteY3" fmla="*/ 1793336 h 1793337"/>
                <a:gd name="connsiteX4" fmla="*/ 1467465 w 1491064"/>
                <a:gd name="connsiteY4" fmla="*/ 1528499 h 1793337"/>
                <a:gd name="connsiteX5" fmla="*/ 1468513 w 1491064"/>
                <a:gd name="connsiteY5" fmla="*/ 690542 h 1793337"/>
                <a:gd name="connsiteX6" fmla="*/ 1407977 w 1491064"/>
                <a:gd name="connsiteY6" fmla="*/ 109278 h 1793337"/>
                <a:gd name="connsiteX7" fmla="*/ 839087 w 1491064"/>
                <a:gd name="connsiteY7" fmla="*/ 38891 h 1793337"/>
                <a:gd name="connsiteX8" fmla="*/ 360355 w 1491064"/>
                <a:gd name="connsiteY8" fmla="*/ 552327 h 1793337"/>
                <a:gd name="connsiteX0" fmla="*/ 360355 w 1502818"/>
                <a:gd name="connsiteY0" fmla="*/ 552327 h 1612281"/>
                <a:gd name="connsiteX1" fmla="*/ 3 w 1502818"/>
                <a:gd name="connsiteY1" fmla="*/ 957886 h 1612281"/>
                <a:gd name="connsiteX2" fmla="*/ 367657 w 1502818"/>
                <a:gd name="connsiteY2" fmla="*/ 1525992 h 1612281"/>
                <a:gd name="connsiteX3" fmla="*/ 1026659 w 1502818"/>
                <a:gd name="connsiteY3" fmla="*/ 1582385 h 1612281"/>
                <a:gd name="connsiteX4" fmla="*/ 1467465 w 1502818"/>
                <a:gd name="connsiteY4" fmla="*/ 1528499 h 1612281"/>
                <a:gd name="connsiteX5" fmla="*/ 1468513 w 1502818"/>
                <a:gd name="connsiteY5" fmla="*/ 690542 h 1612281"/>
                <a:gd name="connsiteX6" fmla="*/ 1407977 w 1502818"/>
                <a:gd name="connsiteY6" fmla="*/ 109278 h 1612281"/>
                <a:gd name="connsiteX7" fmla="*/ 839087 w 1502818"/>
                <a:gd name="connsiteY7" fmla="*/ 38891 h 1612281"/>
                <a:gd name="connsiteX8" fmla="*/ 360355 w 1502818"/>
                <a:gd name="connsiteY8" fmla="*/ 552327 h 1612281"/>
                <a:gd name="connsiteX0" fmla="*/ 360384 w 1502847"/>
                <a:gd name="connsiteY0" fmla="*/ 552327 h 1803602"/>
                <a:gd name="connsiteX1" fmla="*/ 32 w 1502847"/>
                <a:gd name="connsiteY1" fmla="*/ 957886 h 1803602"/>
                <a:gd name="connsiteX2" fmla="*/ 385448 w 1502847"/>
                <a:gd name="connsiteY2" fmla="*/ 1779134 h 1803602"/>
                <a:gd name="connsiteX3" fmla="*/ 1026688 w 1502847"/>
                <a:gd name="connsiteY3" fmla="*/ 1582385 h 1803602"/>
                <a:gd name="connsiteX4" fmla="*/ 1467494 w 1502847"/>
                <a:gd name="connsiteY4" fmla="*/ 1528499 h 1803602"/>
                <a:gd name="connsiteX5" fmla="*/ 1468542 w 1502847"/>
                <a:gd name="connsiteY5" fmla="*/ 690542 h 1803602"/>
                <a:gd name="connsiteX6" fmla="*/ 1408006 w 1502847"/>
                <a:gd name="connsiteY6" fmla="*/ 109278 h 1803602"/>
                <a:gd name="connsiteX7" fmla="*/ 839116 w 1502847"/>
                <a:gd name="connsiteY7" fmla="*/ 38891 h 1803602"/>
                <a:gd name="connsiteX8" fmla="*/ 360384 w 1502847"/>
                <a:gd name="connsiteY8" fmla="*/ 552327 h 1803602"/>
                <a:gd name="connsiteX0" fmla="*/ 360384 w 1502847"/>
                <a:gd name="connsiteY0" fmla="*/ 552327 h 1826319"/>
                <a:gd name="connsiteX1" fmla="*/ 32 w 1502847"/>
                <a:gd name="connsiteY1" fmla="*/ 957886 h 1826319"/>
                <a:gd name="connsiteX2" fmla="*/ 385448 w 1502847"/>
                <a:gd name="connsiteY2" fmla="*/ 1779134 h 1826319"/>
                <a:gd name="connsiteX3" fmla="*/ 1026688 w 1502847"/>
                <a:gd name="connsiteY3" fmla="*/ 1582385 h 1826319"/>
                <a:gd name="connsiteX4" fmla="*/ 1467494 w 1502847"/>
                <a:gd name="connsiteY4" fmla="*/ 1528499 h 1826319"/>
                <a:gd name="connsiteX5" fmla="*/ 1468542 w 1502847"/>
                <a:gd name="connsiteY5" fmla="*/ 690542 h 1826319"/>
                <a:gd name="connsiteX6" fmla="*/ 1408006 w 1502847"/>
                <a:gd name="connsiteY6" fmla="*/ 109278 h 1826319"/>
                <a:gd name="connsiteX7" fmla="*/ 839116 w 1502847"/>
                <a:gd name="connsiteY7" fmla="*/ 38891 h 1826319"/>
                <a:gd name="connsiteX8" fmla="*/ 360384 w 1502847"/>
                <a:gd name="connsiteY8" fmla="*/ 552327 h 1826319"/>
                <a:gd name="connsiteX0" fmla="*/ 289852 w 1503366"/>
                <a:gd name="connsiteY0" fmla="*/ 461730 h 1820101"/>
                <a:gd name="connsiteX1" fmla="*/ 551 w 1503366"/>
                <a:gd name="connsiteY1" fmla="*/ 951668 h 1820101"/>
                <a:gd name="connsiteX2" fmla="*/ 385967 w 1503366"/>
                <a:gd name="connsiteY2" fmla="*/ 1772916 h 1820101"/>
                <a:gd name="connsiteX3" fmla="*/ 1027207 w 1503366"/>
                <a:gd name="connsiteY3" fmla="*/ 1576167 h 1820101"/>
                <a:gd name="connsiteX4" fmla="*/ 1468013 w 1503366"/>
                <a:gd name="connsiteY4" fmla="*/ 1522281 h 1820101"/>
                <a:gd name="connsiteX5" fmla="*/ 1469061 w 1503366"/>
                <a:gd name="connsiteY5" fmla="*/ 684324 h 1820101"/>
                <a:gd name="connsiteX6" fmla="*/ 1408525 w 1503366"/>
                <a:gd name="connsiteY6" fmla="*/ 103060 h 1820101"/>
                <a:gd name="connsiteX7" fmla="*/ 839635 w 1503366"/>
                <a:gd name="connsiteY7" fmla="*/ 32673 h 1820101"/>
                <a:gd name="connsiteX8" fmla="*/ 289852 w 1503366"/>
                <a:gd name="connsiteY8" fmla="*/ 461730 h 1820101"/>
                <a:gd name="connsiteX0" fmla="*/ 293376 w 1506890"/>
                <a:gd name="connsiteY0" fmla="*/ 461730 h 1820101"/>
                <a:gd name="connsiteX1" fmla="*/ 4075 w 1506890"/>
                <a:gd name="connsiteY1" fmla="*/ 951668 h 1820101"/>
                <a:gd name="connsiteX2" fmla="*/ 389491 w 1506890"/>
                <a:gd name="connsiteY2" fmla="*/ 1772916 h 1820101"/>
                <a:gd name="connsiteX3" fmla="*/ 1030731 w 1506890"/>
                <a:gd name="connsiteY3" fmla="*/ 1576167 h 1820101"/>
                <a:gd name="connsiteX4" fmla="*/ 1471537 w 1506890"/>
                <a:gd name="connsiteY4" fmla="*/ 1522281 h 1820101"/>
                <a:gd name="connsiteX5" fmla="*/ 1472585 w 1506890"/>
                <a:gd name="connsiteY5" fmla="*/ 684324 h 1820101"/>
                <a:gd name="connsiteX6" fmla="*/ 1412049 w 1506890"/>
                <a:gd name="connsiteY6" fmla="*/ 103060 h 1820101"/>
                <a:gd name="connsiteX7" fmla="*/ 843159 w 1506890"/>
                <a:gd name="connsiteY7" fmla="*/ 32673 h 1820101"/>
                <a:gd name="connsiteX8" fmla="*/ 293376 w 1506890"/>
                <a:gd name="connsiteY8" fmla="*/ 461730 h 1820101"/>
                <a:gd name="connsiteX0" fmla="*/ 203955 w 1545103"/>
                <a:gd name="connsiteY0" fmla="*/ 206126 h 1802639"/>
                <a:gd name="connsiteX1" fmla="*/ 42288 w 1545103"/>
                <a:gd name="connsiteY1" fmla="*/ 934206 h 1802639"/>
                <a:gd name="connsiteX2" fmla="*/ 427704 w 1545103"/>
                <a:gd name="connsiteY2" fmla="*/ 1755454 h 1802639"/>
                <a:gd name="connsiteX3" fmla="*/ 1068944 w 1545103"/>
                <a:gd name="connsiteY3" fmla="*/ 1558705 h 1802639"/>
                <a:gd name="connsiteX4" fmla="*/ 1509750 w 1545103"/>
                <a:gd name="connsiteY4" fmla="*/ 1504819 h 1802639"/>
                <a:gd name="connsiteX5" fmla="*/ 1510798 w 1545103"/>
                <a:gd name="connsiteY5" fmla="*/ 666862 h 1802639"/>
                <a:gd name="connsiteX6" fmla="*/ 1450262 w 1545103"/>
                <a:gd name="connsiteY6" fmla="*/ 85598 h 1802639"/>
                <a:gd name="connsiteX7" fmla="*/ 881372 w 1545103"/>
                <a:gd name="connsiteY7" fmla="*/ 15211 h 1802639"/>
                <a:gd name="connsiteX8" fmla="*/ 203955 w 1545103"/>
                <a:gd name="connsiteY8" fmla="*/ 206126 h 1802639"/>
                <a:gd name="connsiteX0" fmla="*/ 147252 w 1634267"/>
                <a:gd name="connsiteY0" fmla="*/ 113266 h 1796376"/>
                <a:gd name="connsiteX1" fmla="*/ 131452 w 1634267"/>
                <a:gd name="connsiteY1" fmla="*/ 927943 h 1796376"/>
                <a:gd name="connsiteX2" fmla="*/ 516868 w 1634267"/>
                <a:gd name="connsiteY2" fmla="*/ 1749191 h 1796376"/>
                <a:gd name="connsiteX3" fmla="*/ 1158108 w 1634267"/>
                <a:gd name="connsiteY3" fmla="*/ 1552442 h 1796376"/>
                <a:gd name="connsiteX4" fmla="*/ 1598914 w 1634267"/>
                <a:gd name="connsiteY4" fmla="*/ 1498556 h 1796376"/>
                <a:gd name="connsiteX5" fmla="*/ 1599962 w 1634267"/>
                <a:gd name="connsiteY5" fmla="*/ 660599 h 1796376"/>
                <a:gd name="connsiteX6" fmla="*/ 1539426 w 1634267"/>
                <a:gd name="connsiteY6" fmla="*/ 79335 h 1796376"/>
                <a:gd name="connsiteX7" fmla="*/ 970536 w 1634267"/>
                <a:gd name="connsiteY7" fmla="*/ 8948 h 1796376"/>
                <a:gd name="connsiteX8" fmla="*/ 147252 w 1634267"/>
                <a:gd name="connsiteY8" fmla="*/ 113266 h 179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34267" h="1796376">
                  <a:moveTo>
                    <a:pt x="147252" y="113266"/>
                  </a:moveTo>
                  <a:cubicBezTo>
                    <a:pt x="-139307" y="245497"/>
                    <a:pt x="69849" y="655289"/>
                    <a:pt x="131452" y="927943"/>
                  </a:cubicBezTo>
                  <a:cubicBezTo>
                    <a:pt x="193055" y="1200597"/>
                    <a:pt x="345759" y="1645108"/>
                    <a:pt x="516868" y="1749191"/>
                  </a:cubicBezTo>
                  <a:cubicBezTo>
                    <a:pt x="687977" y="1853274"/>
                    <a:pt x="1013294" y="1784070"/>
                    <a:pt x="1158108" y="1552442"/>
                  </a:cubicBezTo>
                  <a:cubicBezTo>
                    <a:pt x="1302922" y="1320814"/>
                    <a:pt x="1525272" y="1647197"/>
                    <a:pt x="1598914" y="1498556"/>
                  </a:cubicBezTo>
                  <a:cubicBezTo>
                    <a:pt x="1672556" y="1349916"/>
                    <a:pt x="1609877" y="897136"/>
                    <a:pt x="1599962" y="660599"/>
                  </a:cubicBezTo>
                  <a:cubicBezTo>
                    <a:pt x="1590047" y="424062"/>
                    <a:pt x="1578419" y="187943"/>
                    <a:pt x="1539426" y="79335"/>
                  </a:cubicBezTo>
                  <a:cubicBezTo>
                    <a:pt x="1500433" y="-29273"/>
                    <a:pt x="1202565" y="3293"/>
                    <a:pt x="970536" y="8948"/>
                  </a:cubicBezTo>
                  <a:cubicBezTo>
                    <a:pt x="738507" y="14603"/>
                    <a:pt x="433811" y="-18965"/>
                    <a:pt x="147252" y="1132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7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1F23323-2C78-3046-B02F-8C6278BDD9DE}"/>
                </a:ext>
              </a:extLst>
            </p:cNvPr>
            <p:cNvSpPr txBox="1"/>
            <p:nvPr/>
          </p:nvSpPr>
          <p:spPr>
            <a:xfrm>
              <a:off x="9427201" y="1758207"/>
              <a:ext cx="1725088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national or global ISP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38D9219-0196-784D-BF16-5744C346CA54}"/>
                </a:ext>
              </a:extLst>
            </p:cNvPr>
            <p:cNvSpPr/>
            <p:nvPr/>
          </p:nvSpPr>
          <p:spPr>
            <a:xfrm>
              <a:off x="9279068" y="3584920"/>
              <a:ext cx="305749" cy="197847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90566AF-C57A-C043-882A-ADDBA04485F9}"/>
                </a:ext>
              </a:extLst>
            </p:cNvPr>
            <p:cNvSpPr txBox="1"/>
            <p:nvPr/>
          </p:nvSpPr>
          <p:spPr>
            <a:xfrm>
              <a:off x="8766162" y="3354931"/>
              <a:ext cx="1040639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local or regional ISP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12049F7-A72E-894B-9572-D2B473651F3F}"/>
                </a:ext>
              </a:extLst>
            </p:cNvPr>
            <p:cNvSpPr txBox="1"/>
            <p:nvPr/>
          </p:nvSpPr>
          <p:spPr>
            <a:xfrm>
              <a:off x="10917767" y="4584949"/>
              <a:ext cx="813043" cy="383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datacenter 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network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9EA89FC-E0AC-5A4D-BBB9-B3B8676F4F5F}"/>
                </a:ext>
              </a:extLst>
            </p:cNvPr>
            <p:cNvSpPr txBox="1"/>
            <p:nvPr/>
          </p:nvSpPr>
          <p:spPr>
            <a:xfrm>
              <a:off x="10063018" y="4135260"/>
              <a:ext cx="843051" cy="6740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content 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provider 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network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AD2A0EF-B15C-B84C-AC52-81884505A7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9920" y="3487137"/>
              <a:ext cx="412964" cy="637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F456801-E894-684F-8B82-48FD8E998B9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60835" y="3547696"/>
              <a:ext cx="345866" cy="7389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F3C9F04-24E8-3F4A-BE91-DC193581B2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36897" y="3540433"/>
              <a:ext cx="335987" cy="395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39595A2-44A4-C945-8CCE-4F2E5D9562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0774" y="3501908"/>
              <a:ext cx="1" cy="4857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DF2F354-2662-CC43-B925-19F08E4644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0620" y="3978654"/>
              <a:ext cx="508543" cy="3486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3BC8228-387C-064A-9F6F-9C870B6CDA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5195" y="3994754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5D852A1-62FD-1440-9B9C-0F8353857C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616" y="3994754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43266EE-F02C-9A41-A89C-F588E76898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6868" y="3414684"/>
              <a:ext cx="382424" cy="5170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1F9E0A6-597E-0E4E-9639-85258AA84200}"/>
                </a:ext>
              </a:extLst>
            </p:cNvPr>
            <p:cNvCxnSpPr>
              <a:cxnSpLocks/>
            </p:cNvCxnSpPr>
            <p:nvPr/>
          </p:nvCxnSpPr>
          <p:spPr>
            <a:xfrm>
              <a:off x="9733069" y="3414684"/>
              <a:ext cx="0" cy="540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40AD607-2901-F143-B44C-00C0CAECF984}"/>
                </a:ext>
              </a:extLst>
            </p:cNvPr>
            <p:cNvCxnSpPr/>
            <p:nvPr/>
          </p:nvCxnSpPr>
          <p:spPr>
            <a:xfrm>
              <a:off x="10137668" y="2661704"/>
              <a:ext cx="488174" cy="839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EAC294B-9FD6-3C42-82B3-325FBB6606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98719" y="2602025"/>
              <a:ext cx="380432" cy="69480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AA88536-0E73-DC4B-BEF3-4E1C37AB0A56}"/>
                </a:ext>
              </a:extLst>
            </p:cNvPr>
            <p:cNvCxnSpPr/>
            <p:nvPr/>
          </p:nvCxnSpPr>
          <p:spPr>
            <a:xfrm flipH="1">
              <a:off x="10100635" y="2076444"/>
              <a:ext cx="761467" cy="577355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1C50BA0-C81C-B440-9BEB-5FBD7BE74E72}"/>
                </a:ext>
              </a:extLst>
            </p:cNvPr>
            <p:cNvCxnSpPr/>
            <p:nvPr/>
          </p:nvCxnSpPr>
          <p:spPr>
            <a:xfrm flipH="1">
              <a:off x="10100635" y="2175325"/>
              <a:ext cx="3970" cy="51846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EF208C1-9D7D-A646-9965-A9C4B61B2C5E}"/>
                </a:ext>
              </a:extLst>
            </p:cNvPr>
            <p:cNvCxnSpPr/>
            <p:nvPr/>
          </p:nvCxnSpPr>
          <p:spPr>
            <a:xfrm flipH="1">
              <a:off x="10672135" y="2107518"/>
              <a:ext cx="149360" cy="51846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1D60783-653B-9A41-9559-D8A4166B97C0}"/>
                </a:ext>
              </a:extLst>
            </p:cNvPr>
            <p:cNvCxnSpPr/>
            <p:nvPr/>
          </p:nvCxnSpPr>
          <p:spPr>
            <a:xfrm flipH="1">
              <a:off x="10142166" y="2625979"/>
              <a:ext cx="574283" cy="2782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85C929A-9BF0-3144-A69D-EE4B308C00CF}"/>
                </a:ext>
              </a:extLst>
            </p:cNvPr>
            <p:cNvCxnSpPr/>
            <p:nvPr/>
          </p:nvCxnSpPr>
          <p:spPr>
            <a:xfrm flipH="1">
              <a:off x="10069542" y="2076444"/>
              <a:ext cx="788589" cy="9888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9185FC9-BBCF-F749-98CC-A30C0D72EC09}"/>
                </a:ext>
              </a:extLst>
            </p:cNvPr>
            <p:cNvCxnSpPr/>
            <p:nvPr/>
          </p:nvCxnSpPr>
          <p:spPr>
            <a:xfrm flipH="1">
              <a:off x="10862103" y="2034337"/>
              <a:ext cx="279002" cy="4210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E70DB7E-49E1-6648-9CCD-6B8AE2706E70}"/>
                </a:ext>
              </a:extLst>
            </p:cNvPr>
            <p:cNvCxnSpPr/>
            <p:nvPr/>
          </p:nvCxnSpPr>
          <p:spPr>
            <a:xfrm flipH="1" flipV="1">
              <a:off x="10681994" y="2625979"/>
              <a:ext cx="353541" cy="6780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1FE79CB-80E8-EC4E-8036-33FC7BE5CCF2}"/>
                </a:ext>
              </a:extLst>
            </p:cNvPr>
            <p:cNvCxnSpPr/>
            <p:nvPr/>
          </p:nvCxnSpPr>
          <p:spPr>
            <a:xfrm flipH="1">
              <a:off x="8769223" y="2175325"/>
              <a:ext cx="1300319" cy="606622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Line 541">
              <a:extLst>
                <a:ext uri="{FF2B5EF4-FFF2-40B4-BE49-F238E27FC236}">
                  <a16:creationId xmlns:a16="http://schemas.microsoft.com/office/drawing/2014/main" id="{6C2AD381-18B1-8A4C-BE75-E2361242AC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78705" y="4020391"/>
              <a:ext cx="429324" cy="7056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Line 424">
              <a:extLst>
                <a:ext uri="{FF2B5EF4-FFF2-40B4-BE49-F238E27FC236}">
                  <a16:creationId xmlns:a16="http://schemas.microsoft.com/office/drawing/2014/main" id="{50CBF824-0885-2245-B13D-203A7A44A1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44554" y="3954468"/>
              <a:ext cx="969051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Oval 800">
              <a:extLst>
                <a:ext uri="{FF2B5EF4-FFF2-40B4-BE49-F238E27FC236}">
                  <a16:creationId xmlns:a16="http://schemas.microsoft.com/office/drawing/2014/main" id="{8FF7FCD7-CA6F-BF47-A975-C2FA86F14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4541" y="2200007"/>
              <a:ext cx="52388" cy="4948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674A7AF-5EDB-1246-BB9F-90BA9459EF88}"/>
                </a:ext>
              </a:extLst>
            </p:cNvPr>
            <p:cNvGrpSpPr/>
            <p:nvPr/>
          </p:nvGrpSpPr>
          <p:grpSpPr>
            <a:xfrm>
              <a:off x="10410609" y="3403150"/>
              <a:ext cx="353678" cy="198344"/>
              <a:chOff x="7493876" y="2774731"/>
              <a:chExt cx="1481958" cy="894622"/>
            </a:xfrm>
          </p:grpSpPr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B75B4E06-02EB-E44F-901B-C520271B497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A2E04CA2-BE09-7845-93F6-13D2EE7A3B42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6EBCF878-6A8A-8943-B839-6A138B6600E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6" name="Freeform 65">
                  <a:extLst>
                    <a:ext uri="{FF2B5EF4-FFF2-40B4-BE49-F238E27FC236}">
                      <a16:creationId xmlns:a16="http://schemas.microsoft.com/office/drawing/2014/main" id="{F3D964DE-86BE-F24C-BB1A-E74569D9AD5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Freeform 66">
                  <a:extLst>
                    <a:ext uri="{FF2B5EF4-FFF2-40B4-BE49-F238E27FC236}">
                      <a16:creationId xmlns:a16="http://schemas.microsoft.com/office/drawing/2014/main" id="{8A2E8785-9326-9D4C-81E6-4D911E7D7C6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Freeform 67">
                  <a:extLst>
                    <a:ext uri="{FF2B5EF4-FFF2-40B4-BE49-F238E27FC236}">
                      <a16:creationId xmlns:a16="http://schemas.microsoft.com/office/drawing/2014/main" id="{41E9BF93-BC8E-7C48-A9A1-5A25D5FDF3E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id="{0CDEA7D3-763E-ED43-A862-B1DD05A4593D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9BDD1F3-0ED5-1F4D-BAEB-68F36CA2B108}"/>
                </a:ext>
              </a:extLst>
            </p:cNvPr>
            <p:cNvGrpSpPr/>
            <p:nvPr/>
          </p:nvGrpSpPr>
          <p:grpSpPr>
            <a:xfrm>
              <a:off x="9948724" y="2109304"/>
              <a:ext cx="353678" cy="198344"/>
              <a:chOff x="7493876" y="2774731"/>
              <a:chExt cx="1481958" cy="894622"/>
            </a:xfrm>
          </p:grpSpPr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047C92CD-2FB1-7145-AED8-D36336359917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17DE41A7-7132-5F4D-BB7F-160BAC826C6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A2FB741E-4709-7E4E-A067-176348DA24FE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0163CB51-EC42-D24C-B09B-605AA4F5C24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Freeform 74">
                  <a:extLst>
                    <a:ext uri="{FF2B5EF4-FFF2-40B4-BE49-F238E27FC236}">
                      <a16:creationId xmlns:a16="http://schemas.microsoft.com/office/drawing/2014/main" id="{B19B00A4-C5EC-0A4A-8313-42C5D4B434F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Freeform 75">
                  <a:extLst>
                    <a:ext uri="{FF2B5EF4-FFF2-40B4-BE49-F238E27FC236}">
                      <a16:creationId xmlns:a16="http://schemas.microsoft.com/office/drawing/2014/main" id="{AE1166F1-A833-8F46-9EF4-6295C07C724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" name="Freeform 76">
                  <a:extLst>
                    <a:ext uri="{FF2B5EF4-FFF2-40B4-BE49-F238E27FC236}">
                      <a16:creationId xmlns:a16="http://schemas.microsoft.com/office/drawing/2014/main" id="{099A4344-E62F-6644-9524-335019948C31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83291F1B-694E-0648-A2BD-5028769261A1}"/>
                </a:ext>
              </a:extLst>
            </p:cNvPr>
            <p:cNvGrpSpPr/>
            <p:nvPr/>
          </p:nvGrpSpPr>
          <p:grpSpPr>
            <a:xfrm>
              <a:off x="10527214" y="2520379"/>
              <a:ext cx="353678" cy="198344"/>
              <a:chOff x="7493876" y="2774731"/>
              <a:chExt cx="1481958" cy="894622"/>
            </a:xfrm>
          </p:grpSpPr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444760C2-E267-344A-90B4-96D9A304E5C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4E49E406-DF0F-2744-AD2D-81CC78C85F50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C2405EBA-0F42-0B48-81A7-1B86FC445F08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82" name="Freeform 81">
                  <a:extLst>
                    <a:ext uri="{FF2B5EF4-FFF2-40B4-BE49-F238E27FC236}">
                      <a16:creationId xmlns:a16="http://schemas.microsoft.com/office/drawing/2014/main" id="{F7C77CF5-9D87-F449-95FF-9172DAC0ADE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4AEAE2CD-54CE-C844-8C04-0D8C446E0E8C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id="{470AFDA6-1D15-3841-AEA8-9F2A3266F9E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Freeform 84">
                  <a:extLst>
                    <a:ext uri="{FF2B5EF4-FFF2-40B4-BE49-F238E27FC236}">
                      <a16:creationId xmlns:a16="http://schemas.microsoft.com/office/drawing/2014/main" id="{2BFBEB17-42AE-D149-80B4-1E3FA81C3EF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FCCCAF04-40E2-104B-B26B-BE94454E7530}"/>
                </a:ext>
              </a:extLst>
            </p:cNvPr>
            <p:cNvGrpSpPr/>
            <p:nvPr/>
          </p:nvGrpSpPr>
          <p:grpSpPr>
            <a:xfrm>
              <a:off x="10643825" y="2014975"/>
              <a:ext cx="353678" cy="198344"/>
              <a:chOff x="7493876" y="2774731"/>
              <a:chExt cx="1481958" cy="894622"/>
            </a:xfrm>
          </p:grpSpPr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4A4672A4-728D-2640-A705-82EB36D5F037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B737B007-C5A9-924C-8523-32089BE8EB82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EFD78D38-882E-094B-81F3-EC467127751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90" name="Freeform 89">
                  <a:extLst>
                    <a:ext uri="{FF2B5EF4-FFF2-40B4-BE49-F238E27FC236}">
                      <a16:creationId xmlns:a16="http://schemas.microsoft.com/office/drawing/2014/main" id="{F4A42067-1DF8-9B4B-9AF7-DFBB16E6916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Freeform 90">
                  <a:extLst>
                    <a:ext uri="{FF2B5EF4-FFF2-40B4-BE49-F238E27FC236}">
                      <a16:creationId xmlns:a16="http://schemas.microsoft.com/office/drawing/2014/main" id="{1BCDB7E0-985E-B34A-83AC-6BB36BB35EFB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Freeform 91">
                  <a:extLst>
                    <a:ext uri="{FF2B5EF4-FFF2-40B4-BE49-F238E27FC236}">
                      <a16:creationId xmlns:a16="http://schemas.microsoft.com/office/drawing/2014/main" id="{759958E5-C3B0-6341-9A58-53831A913933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Freeform 92">
                  <a:extLst>
                    <a:ext uri="{FF2B5EF4-FFF2-40B4-BE49-F238E27FC236}">
                      <a16:creationId xmlns:a16="http://schemas.microsoft.com/office/drawing/2014/main" id="{ADC180B7-DE0A-1149-91B3-2EDD6345927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89AB0E80-15A1-F542-8003-3D839862E454}"/>
                </a:ext>
              </a:extLst>
            </p:cNvPr>
            <p:cNvGrpSpPr/>
            <p:nvPr/>
          </p:nvGrpSpPr>
          <p:grpSpPr>
            <a:xfrm>
              <a:off x="9098788" y="3863636"/>
              <a:ext cx="367224" cy="240304"/>
              <a:chOff x="7493876" y="2774731"/>
              <a:chExt cx="1481958" cy="894622"/>
            </a:xfrm>
          </p:grpSpPr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5A4DA7B4-8CD0-7E48-A3CA-80D49A07E343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326C3924-E17F-7D41-BFCB-3828B2EBF1A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654EB2C9-F05C-1F47-8C04-8E3E40948303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98" name="Freeform 97">
                  <a:extLst>
                    <a:ext uri="{FF2B5EF4-FFF2-40B4-BE49-F238E27FC236}">
                      <a16:creationId xmlns:a16="http://schemas.microsoft.com/office/drawing/2014/main" id="{501455EF-A931-7746-B6BF-73E16FD9271D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Freeform 98">
                  <a:extLst>
                    <a:ext uri="{FF2B5EF4-FFF2-40B4-BE49-F238E27FC236}">
                      <a16:creationId xmlns:a16="http://schemas.microsoft.com/office/drawing/2014/main" id="{0731F5F8-3E90-EE40-9451-F78F400A1F7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0" name="Freeform 99">
                  <a:extLst>
                    <a:ext uri="{FF2B5EF4-FFF2-40B4-BE49-F238E27FC236}">
                      <a16:creationId xmlns:a16="http://schemas.microsoft.com/office/drawing/2014/main" id="{D17118E1-8E70-214E-B132-528A51125FA1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Freeform 100">
                  <a:extLst>
                    <a:ext uri="{FF2B5EF4-FFF2-40B4-BE49-F238E27FC236}">
                      <a16:creationId xmlns:a16="http://schemas.microsoft.com/office/drawing/2014/main" id="{1F978DAA-C767-C542-8C5C-BD4A6C8F534F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A18A3482-E36A-2448-9DCE-D91785C785EB}"/>
                </a:ext>
              </a:extLst>
            </p:cNvPr>
            <p:cNvGrpSpPr/>
            <p:nvPr/>
          </p:nvGrpSpPr>
          <p:grpSpPr>
            <a:xfrm>
              <a:off x="9980126" y="2568577"/>
              <a:ext cx="353678" cy="198344"/>
              <a:chOff x="7493876" y="2774731"/>
              <a:chExt cx="1481958" cy="894622"/>
            </a:xfrm>
          </p:grpSpPr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3853AC6C-5827-D947-8F1C-E9B0BF02E874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1343434A-0694-7942-A749-4E6F16ED2690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32F437A5-804D-204F-8E8A-6858154A77F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06" name="Freeform 105">
                  <a:extLst>
                    <a:ext uri="{FF2B5EF4-FFF2-40B4-BE49-F238E27FC236}">
                      <a16:creationId xmlns:a16="http://schemas.microsoft.com/office/drawing/2014/main" id="{560A1456-9A75-4140-9EE2-8D917165AF0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7" name="Freeform 106">
                  <a:extLst>
                    <a:ext uri="{FF2B5EF4-FFF2-40B4-BE49-F238E27FC236}">
                      <a16:creationId xmlns:a16="http://schemas.microsoft.com/office/drawing/2014/main" id="{C8FC197D-E7C6-4047-A38E-0BEE5F2C8BD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8" name="Freeform 107">
                  <a:extLst>
                    <a:ext uri="{FF2B5EF4-FFF2-40B4-BE49-F238E27FC236}">
                      <a16:creationId xmlns:a16="http://schemas.microsoft.com/office/drawing/2014/main" id="{CFC251D6-77DF-EE45-BA27-C895FA9FA5F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9" name="Freeform 108">
                  <a:extLst>
                    <a:ext uri="{FF2B5EF4-FFF2-40B4-BE49-F238E27FC236}">
                      <a16:creationId xmlns:a16="http://schemas.microsoft.com/office/drawing/2014/main" id="{E983FEF7-DC26-8641-8963-BB1CE328036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67D654C-7265-DB4E-BCE3-D4176A0396F1}"/>
                </a:ext>
              </a:extLst>
            </p:cNvPr>
            <p:cNvGrpSpPr/>
            <p:nvPr/>
          </p:nvGrpSpPr>
          <p:grpSpPr>
            <a:xfrm>
              <a:off x="9497138" y="3301044"/>
              <a:ext cx="367224" cy="240304"/>
              <a:chOff x="7493876" y="2774731"/>
              <a:chExt cx="1481958" cy="894622"/>
            </a:xfrm>
          </p:grpSpPr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733E9F07-6C39-2140-9A18-6F14E8C73A1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5CA4EF30-3B40-3B4B-B91C-9F5C8A137451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E3FBC5D6-10CB-7A4B-868C-FD900398B9E3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14" name="Freeform 113">
                  <a:extLst>
                    <a:ext uri="{FF2B5EF4-FFF2-40B4-BE49-F238E27FC236}">
                      <a16:creationId xmlns:a16="http://schemas.microsoft.com/office/drawing/2014/main" id="{1D723116-D3ED-D14B-9FAF-D223788A3D02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5" name="Freeform 114">
                  <a:extLst>
                    <a:ext uri="{FF2B5EF4-FFF2-40B4-BE49-F238E27FC236}">
                      <a16:creationId xmlns:a16="http://schemas.microsoft.com/office/drawing/2014/main" id="{D76BBB34-6509-0C48-915D-A9CCC8CF6032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6" name="Freeform 115">
                  <a:extLst>
                    <a:ext uri="{FF2B5EF4-FFF2-40B4-BE49-F238E27FC236}">
                      <a16:creationId xmlns:a16="http://schemas.microsoft.com/office/drawing/2014/main" id="{72C0B687-9ACF-4F44-82DC-D79E8A66193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7" name="Freeform 116">
                  <a:extLst>
                    <a:ext uri="{FF2B5EF4-FFF2-40B4-BE49-F238E27FC236}">
                      <a16:creationId xmlns:a16="http://schemas.microsoft.com/office/drawing/2014/main" id="{B9DBBE72-4833-C94A-B3DC-F9EDB5D752EF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AB0E576D-E8F0-834F-88F4-49530417CAF1}"/>
                </a:ext>
              </a:extLst>
            </p:cNvPr>
            <p:cNvGrpSpPr/>
            <p:nvPr/>
          </p:nvGrpSpPr>
          <p:grpSpPr>
            <a:xfrm>
              <a:off x="9601554" y="3906775"/>
              <a:ext cx="367224" cy="240304"/>
              <a:chOff x="7493876" y="2774731"/>
              <a:chExt cx="1481958" cy="894622"/>
            </a:xfrm>
          </p:grpSpPr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65F94024-5FF1-2A45-B900-941811E136E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0F023B5F-88FB-594B-904A-025204833B13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D68EF99F-F71A-714D-AAA0-414E0D55B0A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22" name="Freeform 121">
                  <a:extLst>
                    <a:ext uri="{FF2B5EF4-FFF2-40B4-BE49-F238E27FC236}">
                      <a16:creationId xmlns:a16="http://schemas.microsoft.com/office/drawing/2014/main" id="{65CBB100-65F0-B84F-A5FD-ED63F332523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3" name="Freeform 122">
                  <a:extLst>
                    <a:ext uri="{FF2B5EF4-FFF2-40B4-BE49-F238E27FC236}">
                      <a16:creationId xmlns:a16="http://schemas.microsoft.com/office/drawing/2014/main" id="{344C9891-3477-6447-BD3A-34BB46C93E9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4" name="Freeform 123">
                  <a:extLst>
                    <a:ext uri="{FF2B5EF4-FFF2-40B4-BE49-F238E27FC236}">
                      <a16:creationId xmlns:a16="http://schemas.microsoft.com/office/drawing/2014/main" id="{072C7DF1-4B75-8C4E-9427-D99A2B9F00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5" name="Freeform 124">
                  <a:extLst>
                    <a:ext uri="{FF2B5EF4-FFF2-40B4-BE49-F238E27FC236}">
                      <a16:creationId xmlns:a16="http://schemas.microsoft.com/office/drawing/2014/main" id="{2E04F023-07D9-1F4C-BA02-31957309FC7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3D520858-E3E4-764A-839D-1ED8985F73E8}"/>
                </a:ext>
              </a:extLst>
            </p:cNvPr>
            <p:cNvGrpSpPr/>
            <p:nvPr/>
          </p:nvGrpSpPr>
          <p:grpSpPr>
            <a:xfrm>
              <a:off x="10375259" y="3899337"/>
              <a:ext cx="353678" cy="198344"/>
              <a:chOff x="7493876" y="2774731"/>
              <a:chExt cx="1481958" cy="894622"/>
            </a:xfrm>
          </p:grpSpPr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D19F3FF5-BE22-8940-96DD-44DB7B4C28F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5C3C0D81-F9A0-9541-A78A-87F943A1DDE1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5E96B958-11AB-4840-94EE-07A89B0C8723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30" name="Freeform 129">
                  <a:extLst>
                    <a:ext uri="{FF2B5EF4-FFF2-40B4-BE49-F238E27FC236}">
                      <a16:creationId xmlns:a16="http://schemas.microsoft.com/office/drawing/2014/main" id="{82730EDE-DEDB-EC41-BCDC-25EA5D62A2E5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Freeform 130">
                  <a:extLst>
                    <a:ext uri="{FF2B5EF4-FFF2-40B4-BE49-F238E27FC236}">
                      <a16:creationId xmlns:a16="http://schemas.microsoft.com/office/drawing/2014/main" id="{EF650DB4-FA18-BA4C-9BE5-9FDCA3A8352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Freeform 131">
                  <a:extLst>
                    <a:ext uri="{FF2B5EF4-FFF2-40B4-BE49-F238E27FC236}">
                      <a16:creationId xmlns:a16="http://schemas.microsoft.com/office/drawing/2014/main" id="{4C052D43-C280-F343-B17F-B917901F3C62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Freeform 132">
                  <a:extLst>
                    <a:ext uri="{FF2B5EF4-FFF2-40B4-BE49-F238E27FC236}">
                      <a16:creationId xmlns:a16="http://schemas.microsoft.com/office/drawing/2014/main" id="{A6F52C9A-FFF7-6940-9C3E-12298D451C6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134" name="Picture 653" descr="iphone_stylized_small">
              <a:extLst>
                <a:ext uri="{FF2B5EF4-FFF2-40B4-BE49-F238E27FC236}">
                  <a16:creationId xmlns:a16="http://schemas.microsoft.com/office/drawing/2014/main" id="{BEEDE79C-3FE1-D346-B386-D9E38667A6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9572" y="1824037"/>
              <a:ext cx="136841" cy="328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5" name="Picture 1018" descr="laptop_keyboard">
              <a:extLst>
                <a:ext uri="{FF2B5EF4-FFF2-40B4-BE49-F238E27FC236}">
                  <a16:creationId xmlns:a16="http://schemas.microsoft.com/office/drawing/2014/main" id="{832CE947-C9FA-0543-99DD-AD2D7EBD95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64781" y="2512102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6" name="Freeform 1019">
              <a:extLst>
                <a:ext uri="{FF2B5EF4-FFF2-40B4-BE49-F238E27FC236}">
                  <a16:creationId xmlns:a16="http://schemas.microsoft.com/office/drawing/2014/main" id="{7F7C0B3F-043C-8A42-AF30-10A20F51E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9678" y="2357316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37" name="Picture 1020" descr="screen">
              <a:extLst>
                <a:ext uri="{FF2B5EF4-FFF2-40B4-BE49-F238E27FC236}">
                  <a16:creationId xmlns:a16="http://schemas.microsoft.com/office/drawing/2014/main" id="{C98AB82D-39F2-F94A-85FD-351FEDB47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7011" y="2362670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8" name="Freeform 1021">
              <a:extLst>
                <a:ext uri="{FF2B5EF4-FFF2-40B4-BE49-F238E27FC236}">
                  <a16:creationId xmlns:a16="http://schemas.microsoft.com/office/drawing/2014/main" id="{2D4346DC-3507-9F46-A7B4-03F2FE5D16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3752" y="2351175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022">
              <a:extLst>
                <a:ext uri="{FF2B5EF4-FFF2-40B4-BE49-F238E27FC236}">
                  <a16:creationId xmlns:a16="http://schemas.microsoft.com/office/drawing/2014/main" id="{D168A2C4-5080-0940-A756-E086FEB75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6562" y="2350860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023">
              <a:extLst>
                <a:ext uri="{FF2B5EF4-FFF2-40B4-BE49-F238E27FC236}">
                  <a16:creationId xmlns:a16="http://schemas.microsoft.com/office/drawing/2014/main" id="{45B2682B-B40D-7A4F-8C6C-184481CE4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0579" y="2379676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024">
              <a:extLst>
                <a:ext uri="{FF2B5EF4-FFF2-40B4-BE49-F238E27FC236}">
                  <a16:creationId xmlns:a16="http://schemas.microsoft.com/office/drawing/2014/main" id="{28F73F6E-EE26-B84C-BDD7-84006C6C7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5588" y="2503914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025">
              <a:extLst>
                <a:ext uri="{FF2B5EF4-FFF2-40B4-BE49-F238E27FC236}">
                  <a16:creationId xmlns:a16="http://schemas.microsoft.com/office/drawing/2014/main" id="{79D91930-42EC-C046-B409-50B0AA84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0512" y="2381250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026">
              <a:extLst>
                <a:ext uri="{FF2B5EF4-FFF2-40B4-BE49-F238E27FC236}">
                  <a16:creationId xmlns:a16="http://schemas.microsoft.com/office/drawing/2014/main" id="{3142F162-EE7B-F247-953B-AB17B6AC5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5977" y="2512260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44" name="Group 1027">
              <a:extLst>
                <a:ext uri="{FF2B5EF4-FFF2-40B4-BE49-F238E27FC236}">
                  <a16:creationId xmlns:a16="http://schemas.microsoft.com/office/drawing/2014/main" id="{2605B5B4-B953-774C-B583-08A4E98255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01109" y="2578552"/>
              <a:ext cx="98740" cy="36846"/>
              <a:chOff x="1740" y="2642"/>
              <a:chExt cx="752" cy="327"/>
            </a:xfrm>
          </p:grpSpPr>
          <p:sp>
            <p:nvSpPr>
              <p:cNvPr id="145" name="Freeform 1028">
                <a:extLst>
                  <a:ext uri="{FF2B5EF4-FFF2-40B4-BE49-F238E27FC236}">
                    <a16:creationId xmlns:a16="http://schemas.microsoft.com/office/drawing/2014/main" id="{7832D5A4-E054-124A-B07A-0BE324FD3E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6" name="Freeform 1029">
                <a:extLst>
                  <a:ext uri="{FF2B5EF4-FFF2-40B4-BE49-F238E27FC236}">
                    <a16:creationId xmlns:a16="http://schemas.microsoft.com/office/drawing/2014/main" id="{F53ED568-2AD9-3442-A6EE-4FE5502A59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7" name="Freeform 1030">
                <a:extLst>
                  <a:ext uri="{FF2B5EF4-FFF2-40B4-BE49-F238E27FC236}">
                    <a16:creationId xmlns:a16="http://schemas.microsoft.com/office/drawing/2014/main" id="{C9726C5A-71A6-2643-BD67-DD4FB4372C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8" name="Freeform 1031">
                <a:extLst>
                  <a:ext uri="{FF2B5EF4-FFF2-40B4-BE49-F238E27FC236}">
                    <a16:creationId xmlns:a16="http://schemas.microsoft.com/office/drawing/2014/main" id="{D40EE55A-ADF0-3B48-9A99-984DEBAA29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9" name="Freeform 1032">
                <a:extLst>
                  <a:ext uri="{FF2B5EF4-FFF2-40B4-BE49-F238E27FC236}">
                    <a16:creationId xmlns:a16="http://schemas.microsoft.com/office/drawing/2014/main" id="{26EA17DC-DD02-B947-A833-A055842C5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Freeform 1033">
                <a:extLst>
                  <a:ext uri="{FF2B5EF4-FFF2-40B4-BE49-F238E27FC236}">
                    <a16:creationId xmlns:a16="http://schemas.microsoft.com/office/drawing/2014/main" id="{AEFCD248-A336-7941-861C-AAFA4C2E23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1" name="Freeform 1034">
              <a:extLst>
                <a:ext uri="{FF2B5EF4-FFF2-40B4-BE49-F238E27FC236}">
                  <a16:creationId xmlns:a16="http://schemas.microsoft.com/office/drawing/2014/main" id="{0058450B-9E80-3442-8EE8-9FC398BE9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0154" y="2584063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reeform 1035">
              <a:extLst>
                <a:ext uri="{FF2B5EF4-FFF2-40B4-BE49-F238E27FC236}">
                  <a16:creationId xmlns:a16="http://schemas.microsoft.com/office/drawing/2014/main" id="{98848905-95B4-1B4C-A476-B613B7829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4976" y="2590519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reeform 1036">
              <a:extLst>
                <a:ext uri="{FF2B5EF4-FFF2-40B4-BE49-F238E27FC236}">
                  <a16:creationId xmlns:a16="http://schemas.microsoft.com/office/drawing/2014/main" id="{EE0C61B4-47FB-8A4C-BA4E-C3EA4F9F5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5171" y="2576977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reeform 1037">
              <a:extLst>
                <a:ext uri="{FF2B5EF4-FFF2-40B4-BE49-F238E27FC236}">
                  <a16:creationId xmlns:a16="http://schemas.microsoft.com/office/drawing/2014/main" id="{A2A5BF3A-544E-5943-BC22-695E7F250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5366" y="2516039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reeform 1038">
              <a:extLst>
                <a:ext uri="{FF2B5EF4-FFF2-40B4-BE49-F238E27FC236}">
                  <a16:creationId xmlns:a16="http://schemas.microsoft.com/office/drawing/2014/main" id="{04CEE56F-6327-834B-BF12-FD60966A0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4909" y="2580127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Freeform 1039">
              <a:extLst>
                <a:ext uri="{FF2B5EF4-FFF2-40B4-BE49-F238E27FC236}">
                  <a16:creationId xmlns:a16="http://schemas.microsoft.com/office/drawing/2014/main" id="{B100EA88-E88A-9740-96BA-A75C62B0858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64701" y="2575088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57" name="Picture 568" descr="light2.png">
              <a:extLst>
                <a:ext uri="{FF2B5EF4-FFF2-40B4-BE49-F238E27FC236}">
                  <a16:creationId xmlns:a16="http://schemas.microsoft.com/office/drawing/2014/main" id="{ED1959A0-4148-DE49-BD6E-1DD903551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31667" y="2299301"/>
              <a:ext cx="92772" cy="405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8" name="Picture 603" descr="car_icon_small">
              <a:extLst>
                <a:ext uri="{FF2B5EF4-FFF2-40B4-BE49-F238E27FC236}">
                  <a16:creationId xmlns:a16="http://schemas.microsoft.com/office/drawing/2014/main" id="{9FBD625D-E65D-E844-91EA-F8C2DB1F71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9539" y="2023970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9" name="Picture 1116" descr="laptop_keyboard">
              <a:extLst>
                <a:ext uri="{FF2B5EF4-FFF2-40B4-BE49-F238E27FC236}">
                  <a16:creationId xmlns:a16="http://schemas.microsoft.com/office/drawing/2014/main" id="{E0A38A0D-72F8-A546-B56C-8E47BB65E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510375" y="3512221"/>
              <a:ext cx="286699" cy="119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0" name="Freeform 1117">
              <a:extLst>
                <a:ext uri="{FF2B5EF4-FFF2-40B4-BE49-F238E27FC236}">
                  <a16:creationId xmlns:a16="http://schemas.microsoft.com/office/drawing/2014/main" id="{1CBDC02F-0625-8540-B8BB-DB24167F9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5388" y="3396311"/>
              <a:ext cx="230764" cy="155883"/>
            </a:xfrm>
            <a:custGeom>
              <a:avLst/>
              <a:gdLst>
                <a:gd name="T0" fmla="*/ 143665061 w 2982"/>
                <a:gd name="T1" fmla="*/ 0 h 2442"/>
                <a:gd name="T2" fmla="*/ 0 w 2982"/>
                <a:gd name="T3" fmla="*/ 66329557 h 2442"/>
                <a:gd name="T4" fmla="*/ 573719931 w 2982"/>
                <a:gd name="T5" fmla="*/ 82975142 h 2442"/>
                <a:gd name="T6" fmla="*/ 717384993 w 2982"/>
                <a:gd name="T7" fmla="*/ 16645585 h 2442"/>
                <a:gd name="T8" fmla="*/ 14366506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61" name="Picture 1118" descr="screen">
              <a:extLst>
                <a:ext uri="{FF2B5EF4-FFF2-40B4-BE49-F238E27FC236}">
                  <a16:creationId xmlns:a16="http://schemas.microsoft.com/office/drawing/2014/main" id="{CCBB6D23-7553-C34F-AD52-D6E3527F7C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6754" y="3400320"/>
              <a:ext cx="209692" cy="141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2" name="Freeform 1119">
              <a:extLst>
                <a:ext uri="{FF2B5EF4-FFF2-40B4-BE49-F238E27FC236}">
                  <a16:creationId xmlns:a16="http://schemas.microsoft.com/office/drawing/2014/main" id="{1CBF26AB-A697-0740-B93B-BD715F1C6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7403" y="3391713"/>
              <a:ext cx="195517" cy="29007"/>
            </a:xfrm>
            <a:custGeom>
              <a:avLst/>
              <a:gdLst>
                <a:gd name="T0" fmla="*/ 35620212 w 2528"/>
                <a:gd name="T1" fmla="*/ 0 h 455"/>
                <a:gd name="T2" fmla="*/ 608343257 w 2528"/>
                <a:gd name="T3" fmla="*/ 16582250 h 455"/>
                <a:gd name="T4" fmla="*/ 572256449 w 2528"/>
                <a:gd name="T5" fmla="*/ 16582250 h 455"/>
                <a:gd name="T6" fmla="*/ 0 w 2528"/>
                <a:gd name="T7" fmla="*/ 16582250 h 455"/>
                <a:gd name="T8" fmla="*/ 35620212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Freeform 1120">
              <a:extLst>
                <a:ext uri="{FF2B5EF4-FFF2-40B4-BE49-F238E27FC236}">
                  <a16:creationId xmlns:a16="http://schemas.microsoft.com/office/drawing/2014/main" id="{62AFA9D7-9C19-4049-801E-17C898348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45" y="3391477"/>
              <a:ext cx="54275" cy="120745"/>
            </a:xfrm>
            <a:custGeom>
              <a:avLst/>
              <a:gdLst>
                <a:gd name="T0" fmla="*/ 142804406 w 702"/>
                <a:gd name="T1" fmla="*/ 0 h 1893"/>
                <a:gd name="T2" fmla="*/ 0 w 702"/>
                <a:gd name="T3" fmla="*/ 66174575 h 1893"/>
                <a:gd name="T4" fmla="*/ 35584530 w 702"/>
                <a:gd name="T5" fmla="*/ 66174575 h 1893"/>
                <a:gd name="T6" fmla="*/ 178855222 w 702"/>
                <a:gd name="T7" fmla="*/ 16607700 h 1893"/>
                <a:gd name="T8" fmla="*/ 142804406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reeform 1121">
              <a:extLst>
                <a:ext uri="{FF2B5EF4-FFF2-40B4-BE49-F238E27FC236}">
                  <a16:creationId xmlns:a16="http://schemas.microsoft.com/office/drawing/2014/main" id="{FA01601F-273F-6D41-967E-64092A75A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3026" y="3413055"/>
              <a:ext cx="58489" cy="139375"/>
            </a:xfrm>
            <a:custGeom>
              <a:avLst/>
              <a:gdLst>
                <a:gd name="T0" fmla="*/ 179213623 w 756"/>
                <a:gd name="T1" fmla="*/ 0 h 2184"/>
                <a:gd name="T2" fmla="*/ 35656008 w 756"/>
                <a:gd name="T3" fmla="*/ 82904513 h 2184"/>
                <a:gd name="T4" fmla="*/ 0 w 756"/>
                <a:gd name="T5" fmla="*/ 82904513 h 2184"/>
                <a:gd name="T6" fmla="*/ 143090785 w 756"/>
                <a:gd name="T7" fmla="*/ 16632211 h 2184"/>
                <a:gd name="T8" fmla="*/ 179213623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Freeform 1122">
              <a:extLst>
                <a:ext uri="{FF2B5EF4-FFF2-40B4-BE49-F238E27FC236}">
                  <a16:creationId xmlns:a16="http://schemas.microsoft.com/office/drawing/2014/main" id="{1103C435-6A5B-7740-9A5A-FE352620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2706" y="3506090"/>
              <a:ext cx="214545" cy="47048"/>
            </a:xfrm>
            <a:custGeom>
              <a:avLst/>
              <a:gdLst>
                <a:gd name="T0" fmla="*/ 35658648 w 2773"/>
                <a:gd name="T1" fmla="*/ 0 h 738"/>
                <a:gd name="T2" fmla="*/ 0 w 2773"/>
                <a:gd name="T3" fmla="*/ 16581742 h 738"/>
                <a:gd name="T4" fmla="*/ 573357470 w 2773"/>
                <a:gd name="T5" fmla="*/ 33163485 h 738"/>
                <a:gd name="T6" fmla="*/ 573357470 w 2773"/>
                <a:gd name="T7" fmla="*/ 16581742 h 738"/>
                <a:gd name="T8" fmla="*/ 3565864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reeform 1123">
              <a:extLst>
                <a:ext uri="{FF2B5EF4-FFF2-40B4-BE49-F238E27FC236}">
                  <a16:creationId xmlns:a16="http://schemas.microsoft.com/office/drawing/2014/main" id="{F9231D9E-3038-C346-88DF-EC15C8037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9539" y="3414234"/>
              <a:ext cx="54786" cy="139965"/>
            </a:xfrm>
            <a:custGeom>
              <a:avLst/>
              <a:gdLst>
                <a:gd name="T0" fmla="*/ 656550006 w 637"/>
                <a:gd name="T1" fmla="*/ 0 h 1659"/>
                <a:gd name="T2" fmla="*/ 656550006 w 637"/>
                <a:gd name="T3" fmla="*/ 0 h 1659"/>
                <a:gd name="T4" fmla="*/ 54716163 w 637"/>
                <a:gd name="T5" fmla="*/ 2147483646 h 1659"/>
                <a:gd name="T6" fmla="*/ 0 w 637"/>
                <a:gd name="T7" fmla="*/ 2147483646 h 1659"/>
                <a:gd name="T8" fmla="*/ 65655000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reeform 1124">
              <a:extLst>
                <a:ext uri="{FF2B5EF4-FFF2-40B4-BE49-F238E27FC236}">
                  <a16:creationId xmlns:a16="http://schemas.microsoft.com/office/drawing/2014/main" id="{E221D95A-BE52-4147-BFAC-F46ED94312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2962" y="3512339"/>
              <a:ext cx="190792" cy="46458"/>
            </a:xfrm>
            <a:custGeom>
              <a:avLst/>
              <a:gdLst>
                <a:gd name="T0" fmla="*/ 0 w 2216"/>
                <a:gd name="T1" fmla="*/ 0 h 550"/>
                <a:gd name="T2" fmla="*/ 54884212 w 2216"/>
                <a:gd name="T3" fmla="*/ 101852492 h 550"/>
                <a:gd name="T4" fmla="*/ 2147483646 w 2216"/>
                <a:gd name="T5" fmla="*/ 1017940055 h 550"/>
                <a:gd name="T6" fmla="*/ 2147483646 w 2216"/>
                <a:gd name="T7" fmla="*/ 865464562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8" name="Group 1125">
              <a:extLst>
                <a:ext uri="{FF2B5EF4-FFF2-40B4-BE49-F238E27FC236}">
                  <a16:creationId xmlns:a16="http://schemas.microsoft.com/office/drawing/2014/main" id="{E5E2F519-8E6E-F44E-B8E7-21D8F84D95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9769" y="3561981"/>
              <a:ext cx="64747" cy="27592"/>
              <a:chOff x="1740" y="2642"/>
              <a:chExt cx="752" cy="327"/>
            </a:xfrm>
          </p:grpSpPr>
          <p:sp>
            <p:nvSpPr>
              <p:cNvPr id="169" name="Freeform 1126">
                <a:extLst>
                  <a:ext uri="{FF2B5EF4-FFF2-40B4-BE49-F238E27FC236}">
                    <a16:creationId xmlns:a16="http://schemas.microsoft.com/office/drawing/2014/main" id="{1BE20710-BC93-2545-8F9B-B2DBE6DCCB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0" name="Freeform 1127">
                <a:extLst>
                  <a:ext uri="{FF2B5EF4-FFF2-40B4-BE49-F238E27FC236}">
                    <a16:creationId xmlns:a16="http://schemas.microsoft.com/office/drawing/2014/main" id="{1AC8475A-021B-C041-8E8F-6BC60D993B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1" name="Freeform 1128">
                <a:extLst>
                  <a:ext uri="{FF2B5EF4-FFF2-40B4-BE49-F238E27FC236}">
                    <a16:creationId xmlns:a16="http://schemas.microsoft.com/office/drawing/2014/main" id="{F99C7963-489D-AC4D-AC43-DB02572D39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2" name="Freeform 1129">
                <a:extLst>
                  <a:ext uri="{FF2B5EF4-FFF2-40B4-BE49-F238E27FC236}">
                    <a16:creationId xmlns:a16="http://schemas.microsoft.com/office/drawing/2014/main" id="{B9EFBFEE-E979-BB42-8237-3FFD0D8F79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3" name="Freeform 1130">
                <a:extLst>
                  <a:ext uri="{FF2B5EF4-FFF2-40B4-BE49-F238E27FC236}">
                    <a16:creationId xmlns:a16="http://schemas.microsoft.com/office/drawing/2014/main" id="{AE9D3DED-41A7-A14C-9C9D-2B2313B8CB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Freeform 1131">
                <a:extLst>
                  <a:ext uri="{FF2B5EF4-FFF2-40B4-BE49-F238E27FC236}">
                    <a16:creationId xmlns:a16="http://schemas.microsoft.com/office/drawing/2014/main" id="{7B6C8C85-89A2-0046-9859-BC8764B12E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75" name="Freeform 1132">
              <a:extLst>
                <a:ext uri="{FF2B5EF4-FFF2-40B4-BE49-F238E27FC236}">
                  <a16:creationId xmlns:a16="http://schemas.microsoft.com/office/drawing/2014/main" id="{077365D8-769D-2E4B-BE3A-BE1861B2571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0617" y="3566108"/>
              <a:ext cx="78411" cy="60608"/>
            </a:xfrm>
            <a:custGeom>
              <a:avLst/>
              <a:gdLst>
                <a:gd name="T0" fmla="*/ 39250883 w 990"/>
                <a:gd name="T1" fmla="*/ 342828616 h 792"/>
                <a:gd name="T2" fmla="*/ 354255671 w 990"/>
                <a:gd name="T3" fmla="*/ 0 h 792"/>
                <a:gd name="T4" fmla="*/ 354255671 w 990"/>
                <a:gd name="T5" fmla="*/ 34504242 h 792"/>
                <a:gd name="T6" fmla="*/ 0 w 990"/>
                <a:gd name="T7" fmla="*/ 342828616 h 792"/>
                <a:gd name="T8" fmla="*/ 39250883 w 990"/>
                <a:gd name="T9" fmla="*/ 342828616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Freeform 1133">
              <a:extLst>
                <a:ext uri="{FF2B5EF4-FFF2-40B4-BE49-F238E27FC236}">
                  <a16:creationId xmlns:a16="http://schemas.microsoft.com/office/drawing/2014/main" id="{9DA84C4B-0CD4-F54F-A3C6-0093C36C7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503" y="3570943"/>
              <a:ext cx="200625" cy="55302"/>
            </a:xfrm>
            <a:custGeom>
              <a:avLst/>
              <a:gdLst>
                <a:gd name="T0" fmla="*/ 39302216 w 2532"/>
                <a:gd name="T1" fmla="*/ 0 h 723"/>
                <a:gd name="T2" fmla="*/ 39302216 w 2532"/>
                <a:gd name="T3" fmla="*/ 0 h 723"/>
                <a:gd name="T4" fmla="*/ 867084690 w 2532"/>
                <a:gd name="T5" fmla="*/ 307891170 h 723"/>
                <a:gd name="T6" fmla="*/ 867084690 w 2532"/>
                <a:gd name="T7" fmla="*/ 342351506 h 723"/>
                <a:gd name="T8" fmla="*/ 0 w 2532"/>
                <a:gd name="T9" fmla="*/ 34009889 h 723"/>
                <a:gd name="T10" fmla="*/ 39302216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Freeform 1134">
              <a:extLst>
                <a:ext uri="{FF2B5EF4-FFF2-40B4-BE49-F238E27FC236}">
                  <a16:creationId xmlns:a16="http://schemas.microsoft.com/office/drawing/2014/main" id="{E6EEEBB6-81DA-1A4D-AB2E-D7B4CF315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631" y="3560802"/>
              <a:ext cx="2171" cy="11202"/>
            </a:xfrm>
            <a:custGeom>
              <a:avLst/>
              <a:gdLst>
                <a:gd name="T0" fmla="*/ 48903362 w 26"/>
                <a:gd name="T1" fmla="*/ 33634500 h 147"/>
                <a:gd name="T2" fmla="*/ 48903362 w 26"/>
                <a:gd name="T3" fmla="*/ 67263209 h 147"/>
                <a:gd name="T4" fmla="*/ 0 w 26"/>
                <a:gd name="T5" fmla="*/ 67263209 h 147"/>
                <a:gd name="T6" fmla="*/ 48903362 w 26"/>
                <a:gd name="T7" fmla="*/ 0 h 147"/>
                <a:gd name="T8" fmla="*/ 48903362 w 26"/>
                <a:gd name="T9" fmla="*/ 3363450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Freeform 1135">
              <a:extLst>
                <a:ext uri="{FF2B5EF4-FFF2-40B4-BE49-F238E27FC236}">
                  <a16:creationId xmlns:a16="http://schemas.microsoft.com/office/drawing/2014/main" id="{DDBFC66A-7AC1-AE46-BB8F-7048A24333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758" y="3515169"/>
              <a:ext cx="93225" cy="46340"/>
            </a:xfrm>
            <a:custGeom>
              <a:avLst/>
              <a:gdLst>
                <a:gd name="T0" fmla="*/ 395043791 w 1176"/>
                <a:gd name="T1" fmla="*/ 0 h 606"/>
                <a:gd name="T2" fmla="*/ 0 w 1176"/>
                <a:gd name="T3" fmla="*/ 273654982 h 606"/>
                <a:gd name="T4" fmla="*/ 39357994 w 1176"/>
                <a:gd name="T5" fmla="*/ 273654982 h 606"/>
                <a:gd name="T6" fmla="*/ 395043791 w 1176"/>
                <a:gd name="T7" fmla="*/ 33985420 h 606"/>
                <a:gd name="T8" fmla="*/ 39504379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9" name="Freeform 1136">
              <a:extLst>
                <a:ext uri="{FF2B5EF4-FFF2-40B4-BE49-F238E27FC236}">
                  <a16:creationId xmlns:a16="http://schemas.microsoft.com/office/drawing/2014/main" id="{2BA090AB-AD97-4E47-A877-44B79E0B71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7016" y="3563161"/>
              <a:ext cx="190281" cy="53180"/>
            </a:xfrm>
            <a:custGeom>
              <a:avLst/>
              <a:gdLst>
                <a:gd name="T0" fmla="*/ 31829833 w 2532"/>
                <a:gd name="T1" fmla="*/ 0 h 723"/>
                <a:gd name="T2" fmla="*/ 31829833 w 2532"/>
                <a:gd name="T3" fmla="*/ 0 h 723"/>
                <a:gd name="T4" fmla="*/ 382827787 w 2532"/>
                <a:gd name="T5" fmla="*/ 175498781 h 723"/>
                <a:gd name="T6" fmla="*/ 382827787 w 2532"/>
                <a:gd name="T7" fmla="*/ 175498781 h 723"/>
                <a:gd name="T8" fmla="*/ 0 w 2532"/>
                <a:gd name="T9" fmla="*/ 29448186 h 723"/>
                <a:gd name="T10" fmla="*/ 31829833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0" name="Freeform 1137">
              <a:extLst>
                <a:ext uri="{FF2B5EF4-FFF2-40B4-BE49-F238E27FC236}">
                  <a16:creationId xmlns:a16="http://schemas.microsoft.com/office/drawing/2014/main" id="{FAE09D6E-331D-544B-B46C-C0053F18D7E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07042" y="3559387"/>
              <a:ext cx="77645" cy="5506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2641137 h 723"/>
                <a:gd name="T6" fmla="*/ 0 w 2532"/>
                <a:gd name="T7" fmla="*/ 302641137 h 723"/>
                <a:gd name="T8" fmla="*/ 0 w 2532"/>
                <a:gd name="T9" fmla="*/ 33575256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81" name="Picture 1140" descr="desktop_computer_stylized_medium">
              <a:extLst>
                <a:ext uri="{FF2B5EF4-FFF2-40B4-BE49-F238E27FC236}">
                  <a16:creationId xmlns:a16="http://schemas.microsoft.com/office/drawing/2014/main" id="{7F3EB8CE-E490-9E4A-804D-150A37A477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991996" y="3474155"/>
              <a:ext cx="359261" cy="342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2" name="Freeform 1141">
              <a:extLst>
                <a:ext uri="{FF2B5EF4-FFF2-40B4-BE49-F238E27FC236}">
                  <a16:creationId xmlns:a16="http://schemas.microsoft.com/office/drawing/2014/main" id="{C1CA6A81-8961-FE4F-BF47-C0E05D988B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45217" y="3506954"/>
              <a:ext cx="169400" cy="156753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83" name="Picture 571" descr="fridge2.png">
              <a:extLst>
                <a:ext uri="{FF2B5EF4-FFF2-40B4-BE49-F238E27FC236}">
                  <a16:creationId xmlns:a16="http://schemas.microsoft.com/office/drawing/2014/main" id="{F4471DD2-D12B-9945-86D1-C42E526B0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3199" y="3292029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4" name="Group 950">
              <a:extLst>
                <a:ext uri="{FF2B5EF4-FFF2-40B4-BE49-F238E27FC236}">
                  <a16:creationId xmlns:a16="http://schemas.microsoft.com/office/drawing/2014/main" id="{A30A604D-6C2E-B94A-933C-D6EC55A54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41851" y="5180963"/>
              <a:ext cx="177192" cy="330833"/>
              <a:chOff x="4140" y="429"/>
              <a:chExt cx="1425" cy="2396"/>
            </a:xfrm>
          </p:grpSpPr>
          <p:sp>
            <p:nvSpPr>
              <p:cNvPr id="185" name="Freeform 951">
                <a:extLst>
                  <a:ext uri="{FF2B5EF4-FFF2-40B4-BE49-F238E27FC236}">
                    <a16:creationId xmlns:a16="http://schemas.microsoft.com/office/drawing/2014/main" id="{07B47E48-AA5B-4F4E-822C-DEB1CD6B1C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Rectangle 952">
                <a:extLst>
                  <a:ext uri="{FF2B5EF4-FFF2-40B4-BE49-F238E27FC236}">
                    <a16:creationId xmlns:a16="http://schemas.microsoft.com/office/drawing/2014/main" id="{7F0B61F1-F2EC-254F-B746-3D9E5C130D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7" name="Freeform 953">
                <a:extLst>
                  <a:ext uri="{FF2B5EF4-FFF2-40B4-BE49-F238E27FC236}">
                    <a16:creationId xmlns:a16="http://schemas.microsoft.com/office/drawing/2014/main" id="{7EAD70B0-2CB2-1048-936E-BBEA04D5D9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8" name="Freeform 954">
                <a:extLst>
                  <a:ext uri="{FF2B5EF4-FFF2-40B4-BE49-F238E27FC236}">
                    <a16:creationId xmlns:a16="http://schemas.microsoft.com/office/drawing/2014/main" id="{9BEE6273-D7F0-7A48-990D-86BFC4AD36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Rectangle 955">
                <a:extLst>
                  <a:ext uri="{FF2B5EF4-FFF2-40B4-BE49-F238E27FC236}">
                    <a16:creationId xmlns:a16="http://schemas.microsoft.com/office/drawing/2014/main" id="{B663DC0F-C352-6C4E-8896-8A14E7841C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190" name="Group 956">
                <a:extLst>
                  <a:ext uri="{FF2B5EF4-FFF2-40B4-BE49-F238E27FC236}">
                    <a16:creationId xmlns:a16="http://schemas.microsoft.com/office/drawing/2014/main" id="{9FE06202-B123-594E-986D-128EA9855D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15" name="AutoShape 957">
                  <a:extLst>
                    <a:ext uri="{FF2B5EF4-FFF2-40B4-BE49-F238E27FC236}">
                      <a16:creationId xmlns:a16="http://schemas.microsoft.com/office/drawing/2014/main" id="{5C9C526B-FD5B-DC47-B04D-3C65CC7D71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6" name="AutoShape 958">
                  <a:extLst>
                    <a:ext uri="{FF2B5EF4-FFF2-40B4-BE49-F238E27FC236}">
                      <a16:creationId xmlns:a16="http://schemas.microsoft.com/office/drawing/2014/main" id="{F645A24C-0DD8-A64C-A69B-44998220DB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91" name="Rectangle 959">
                <a:extLst>
                  <a:ext uri="{FF2B5EF4-FFF2-40B4-BE49-F238E27FC236}">
                    <a16:creationId xmlns:a16="http://schemas.microsoft.com/office/drawing/2014/main" id="{D1CDB377-8645-5B47-B962-5413C13943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192" name="Group 960">
                <a:extLst>
                  <a:ext uri="{FF2B5EF4-FFF2-40B4-BE49-F238E27FC236}">
                    <a16:creationId xmlns:a16="http://schemas.microsoft.com/office/drawing/2014/main" id="{CB6CEAD8-65D2-554F-8C4A-0953BC62753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13" name="AutoShape 961">
                  <a:extLst>
                    <a:ext uri="{FF2B5EF4-FFF2-40B4-BE49-F238E27FC236}">
                      <a16:creationId xmlns:a16="http://schemas.microsoft.com/office/drawing/2014/main" id="{D19AC768-1A0C-B74F-8EDC-8ADEBC0CD5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4" name="AutoShape 962">
                  <a:extLst>
                    <a:ext uri="{FF2B5EF4-FFF2-40B4-BE49-F238E27FC236}">
                      <a16:creationId xmlns:a16="http://schemas.microsoft.com/office/drawing/2014/main" id="{94EA6644-2B66-2C41-B61D-27BB53790D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93" name="Rectangle 963">
                <a:extLst>
                  <a:ext uri="{FF2B5EF4-FFF2-40B4-BE49-F238E27FC236}">
                    <a16:creationId xmlns:a16="http://schemas.microsoft.com/office/drawing/2014/main" id="{14CB832A-D60E-9249-984B-56C9F7C2F3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94" name="Rectangle 964">
                <a:extLst>
                  <a:ext uri="{FF2B5EF4-FFF2-40B4-BE49-F238E27FC236}">
                    <a16:creationId xmlns:a16="http://schemas.microsoft.com/office/drawing/2014/main" id="{24BABAAA-E51D-6447-A99B-7DBF70138E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195" name="Group 965">
                <a:extLst>
                  <a:ext uri="{FF2B5EF4-FFF2-40B4-BE49-F238E27FC236}">
                    <a16:creationId xmlns:a16="http://schemas.microsoft.com/office/drawing/2014/main" id="{3F601054-6F2F-404F-A79F-8B59825B8B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11" name="AutoShape 966">
                  <a:extLst>
                    <a:ext uri="{FF2B5EF4-FFF2-40B4-BE49-F238E27FC236}">
                      <a16:creationId xmlns:a16="http://schemas.microsoft.com/office/drawing/2014/main" id="{B2052FCE-BD40-F54F-8E32-1552542689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2" name="AutoShape 967">
                  <a:extLst>
                    <a:ext uri="{FF2B5EF4-FFF2-40B4-BE49-F238E27FC236}">
                      <a16:creationId xmlns:a16="http://schemas.microsoft.com/office/drawing/2014/main" id="{E0C35D9D-F6EA-6649-8AC1-CC7C7DDA48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96" name="Freeform 968">
                <a:extLst>
                  <a:ext uri="{FF2B5EF4-FFF2-40B4-BE49-F238E27FC236}">
                    <a16:creationId xmlns:a16="http://schemas.microsoft.com/office/drawing/2014/main" id="{7B068575-50F0-714B-B621-AAB72D143C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97" name="Group 969">
                <a:extLst>
                  <a:ext uri="{FF2B5EF4-FFF2-40B4-BE49-F238E27FC236}">
                    <a16:creationId xmlns:a16="http://schemas.microsoft.com/office/drawing/2014/main" id="{B3248E6F-8090-304D-8497-74143983A5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09" name="AutoShape 970">
                  <a:extLst>
                    <a:ext uri="{FF2B5EF4-FFF2-40B4-BE49-F238E27FC236}">
                      <a16:creationId xmlns:a16="http://schemas.microsoft.com/office/drawing/2014/main" id="{A002C5D2-E892-D84E-86C8-9F3A0BD706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0" name="AutoShape 971">
                  <a:extLst>
                    <a:ext uri="{FF2B5EF4-FFF2-40B4-BE49-F238E27FC236}">
                      <a16:creationId xmlns:a16="http://schemas.microsoft.com/office/drawing/2014/main" id="{60BF9FD7-A953-1B45-A7F5-D462A3BFBB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98" name="Rectangle 972">
                <a:extLst>
                  <a:ext uri="{FF2B5EF4-FFF2-40B4-BE49-F238E27FC236}">
                    <a16:creationId xmlns:a16="http://schemas.microsoft.com/office/drawing/2014/main" id="{81389585-5C60-A54E-9477-01F2F8D5CB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99" name="Freeform 973">
                <a:extLst>
                  <a:ext uri="{FF2B5EF4-FFF2-40B4-BE49-F238E27FC236}">
                    <a16:creationId xmlns:a16="http://schemas.microsoft.com/office/drawing/2014/main" id="{347E5A84-91F2-DB47-A240-9C13C41D2A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0" name="Freeform 974">
                <a:extLst>
                  <a:ext uri="{FF2B5EF4-FFF2-40B4-BE49-F238E27FC236}">
                    <a16:creationId xmlns:a16="http://schemas.microsoft.com/office/drawing/2014/main" id="{55C96953-CD9D-774C-8FCE-FE7F651F84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Oval 975">
                <a:extLst>
                  <a:ext uri="{FF2B5EF4-FFF2-40B4-BE49-F238E27FC236}">
                    <a16:creationId xmlns:a16="http://schemas.microsoft.com/office/drawing/2014/main" id="{A8C6DA66-10C3-7E4A-B9B0-B6B1E45315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2" name="Freeform 976">
                <a:extLst>
                  <a:ext uri="{FF2B5EF4-FFF2-40B4-BE49-F238E27FC236}">
                    <a16:creationId xmlns:a16="http://schemas.microsoft.com/office/drawing/2014/main" id="{F9BA7275-82CC-6940-86C9-82E6A10F19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AutoShape 977">
                <a:extLst>
                  <a:ext uri="{FF2B5EF4-FFF2-40B4-BE49-F238E27FC236}">
                    <a16:creationId xmlns:a16="http://schemas.microsoft.com/office/drawing/2014/main" id="{30E6FE65-9C4F-B74A-A93B-C9F68C99D6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4" name="AutoShape 978">
                <a:extLst>
                  <a:ext uri="{FF2B5EF4-FFF2-40B4-BE49-F238E27FC236}">
                    <a16:creationId xmlns:a16="http://schemas.microsoft.com/office/drawing/2014/main" id="{9A437940-CDA8-C643-AE71-466A9D8D5C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5" name="Oval 979">
                <a:extLst>
                  <a:ext uri="{FF2B5EF4-FFF2-40B4-BE49-F238E27FC236}">
                    <a16:creationId xmlns:a16="http://schemas.microsoft.com/office/drawing/2014/main" id="{411FF7EC-DE59-1B48-A80F-A7884888F8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6" name="Oval 980">
                <a:extLst>
                  <a:ext uri="{FF2B5EF4-FFF2-40B4-BE49-F238E27FC236}">
                    <a16:creationId xmlns:a16="http://schemas.microsoft.com/office/drawing/2014/main" id="{BE2351AD-3F5F-C649-9962-43A96476D8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7" name="Oval 981">
                <a:extLst>
                  <a:ext uri="{FF2B5EF4-FFF2-40B4-BE49-F238E27FC236}">
                    <a16:creationId xmlns:a16="http://schemas.microsoft.com/office/drawing/2014/main" id="{D1B639EE-D9D9-9C4A-92ED-B0E44283B3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8" name="Rectangle 982">
                <a:extLst>
                  <a:ext uri="{FF2B5EF4-FFF2-40B4-BE49-F238E27FC236}">
                    <a16:creationId xmlns:a16="http://schemas.microsoft.com/office/drawing/2014/main" id="{FCFEA41A-7929-334C-9394-F8AFFD6038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17" name="Group 590">
              <a:extLst>
                <a:ext uri="{FF2B5EF4-FFF2-40B4-BE49-F238E27FC236}">
                  <a16:creationId xmlns:a16="http://schemas.microsoft.com/office/drawing/2014/main" id="{DA6FCF0D-7C59-1748-B406-3CDCB90470C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0855" y="4807173"/>
              <a:ext cx="345630" cy="320302"/>
              <a:chOff x="2839" y="3501"/>
              <a:chExt cx="755" cy="803"/>
            </a:xfrm>
          </p:grpSpPr>
          <p:pic>
            <p:nvPicPr>
              <p:cNvPr id="218" name="Picture 591" descr="desktop_computer_stylized_medium">
                <a:extLst>
                  <a:ext uri="{FF2B5EF4-FFF2-40B4-BE49-F238E27FC236}">
                    <a16:creationId xmlns:a16="http://schemas.microsoft.com/office/drawing/2014/main" id="{29205AF8-32B7-E64B-B64F-0ADF19EB15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9" name="Freeform 592">
                <a:extLst>
                  <a:ext uri="{FF2B5EF4-FFF2-40B4-BE49-F238E27FC236}">
                    <a16:creationId xmlns:a16="http://schemas.microsoft.com/office/drawing/2014/main" id="{F9563EBF-1D73-8A43-B28F-3CD1C61420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5" name="Group 590">
              <a:extLst>
                <a:ext uri="{FF2B5EF4-FFF2-40B4-BE49-F238E27FC236}">
                  <a16:creationId xmlns:a16="http://schemas.microsoft.com/office/drawing/2014/main" id="{1735ECA3-0D40-2947-8212-370CA8C2F43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8552134" y="5433142"/>
              <a:ext cx="345630" cy="320302"/>
              <a:chOff x="2839" y="3501"/>
              <a:chExt cx="755" cy="803"/>
            </a:xfrm>
          </p:grpSpPr>
          <p:pic>
            <p:nvPicPr>
              <p:cNvPr id="246" name="Picture 591" descr="desktop_computer_stylized_medium">
                <a:extLst>
                  <a:ext uri="{FF2B5EF4-FFF2-40B4-BE49-F238E27FC236}">
                    <a16:creationId xmlns:a16="http://schemas.microsoft.com/office/drawing/2014/main" id="{64E49AA9-5B69-6F44-81F1-FE3EC2E3AF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7" name="Freeform 592">
                <a:extLst>
                  <a:ext uri="{FF2B5EF4-FFF2-40B4-BE49-F238E27FC236}">
                    <a16:creationId xmlns:a16="http://schemas.microsoft.com/office/drawing/2014/main" id="{A57B941A-60A3-3345-BEB7-7D291ABB48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248" name="Picture 1066" descr="laptop_keyboard">
              <a:extLst>
                <a:ext uri="{FF2B5EF4-FFF2-40B4-BE49-F238E27FC236}">
                  <a16:creationId xmlns:a16="http://schemas.microsoft.com/office/drawing/2014/main" id="{00A534B8-4D9A-234F-A069-D21EE30BBF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9550087" y="5762330"/>
              <a:ext cx="260920" cy="99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9" name="Freeform 1067">
              <a:extLst>
                <a:ext uri="{FF2B5EF4-FFF2-40B4-BE49-F238E27FC236}">
                  <a16:creationId xmlns:a16="http://schemas.microsoft.com/office/drawing/2014/main" id="{E23EF127-A9B3-9546-B69B-9BE54B809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6557" y="5666200"/>
              <a:ext cx="210015" cy="129281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50" name="Picture 1068" descr="screen">
              <a:extLst>
                <a:ext uri="{FF2B5EF4-FFF2-40B4-BE49-F238E27FC236}">
                  <a16:creationId xmlns:a16="http://schemas.microsoft.com/office/drawing/2014/main" id="{2CBD7E89-6DD8-EC48-A39E-90D27DEC6F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46901" y="5669525"/>
              <a:ext cx="190838" cy="117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1" name="Freeform 1069">
              <a:extLst>
                <a:ext uri="{FF2B5EF4-FFF2-40B4-BE49-F238E27FC236}">
                  <a16:creationId xmlns:a16="http://schemas.microsoft.com/office/drawing/2014/main" id="{C1762157-2AF3-5747-A592-B91BA76AD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74794" y="5662386"/>
              <a:ext cx="177937" cy="24057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2" name="Freeform 1070">
              <a:extLst>
                <a:ext uri="{FF2B5EF4-FFF2-40B4-BE49-F238E27FC236}">
                  <a16:creationId xmlns:a16="http://schemas.microsoft.com/office/drawing/2014/main" id="{327439AA-ABA6-2F4A-9A62-3D7596DC8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4698" y="5662191"/>
              <a:ext cx="49395" cy="100139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3" name="Freeform 1071">
              <a:extLst>
                <a:ext uri="{FF2B5EF4-FFF2-40B4-BE49-F238E27FC236}">
                  <a16:creationId xmlns:a16="http://schemas.microsoft.com/office/drawing/2014/main" id="{7B8651C3-EBF1-784C-B644-26429A175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8223" y="5680087"/>
              <a:ext cx="53230" cy="115590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4" name="Freeform 1072">
              <a:extLst>
                <a:ext uri="{FF2B5EF4-FFF2-40B4-BE49-F238E27FC236}">
                  <a16:creationId xmlns:a16="http://schemas.microsoft.com/office/drawing/2014/main" id="{8A00CF54-B68E-0540-8176-4D5E6E4E4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4116" y="5757245"/>
              <a:ext cx="195254" cy="3901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5" name="Freeform 1073">
              <a:extLst>
                <a:ext uri="{FF2B5EF4-FFF2-40B4-BE49-F238E27FC236}">
                  <a16:creationId xmlns:a16="http://schemas.microsoft.com/office/drawing/2014/main" id="{B0A5A73F-58AB-224B-A53F-71E2FC5C8B3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4150" y="5681065"/>
              <a:ext cx="49860" cy="116079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6" name="Freeform 1074">
              <a:extLst>
                <a:ext uri="{FF2B5EF4-FFF2-40B4-BE49-F238E27FC236}">
                  <a16:creationId xmlns:a16="http://schemas.microsoft.com/office/drawing/2014/main" id="{ED7D64D6-B6E6-5F48-9793-7B0E8FAD4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4349" y="5762428"/>
              <a:ext cx="173637" cy="38530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57" name="Group 1075">
              <a:extLst>
                <a:ext uri="{FF2B5EF4-FFF2-40B4-BE49-F238E27FC236}">
                  <a16:creationId xmlns:a16="http://schemas.microsoft.com/office/drawing/2014/main" id="{EF2F0169-3D49-3E4D-9EF6-257A2263E9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31443" y="5803598"/>
              <a:ext cx="58925" cy="22883"/>
              <a:chOff x="1740" y="2642"/>
              <a:chExt cx="752" cy="327"/>
            </a:xfrm>
          </p:grpSpPr>
          <p:sp>
            <p:nvSpPr>
              <p:cNvPr id="258" name="Freeform 1076">
                <a:extLst>
                  <a:ext uri="{FF2B5EF4-FFF2-40B4-BE49-F238E27FC236}">
                    <a16:creationId xmlns:a16="http://schemas.microsoft.com/office/drawing/2014/main" id="{EC145469-D33D-8D42-96E2-E84B141505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9" name="Freeform 1077">
                <a:extLst>
                  <a:ext uri="{FF2B5EF4-FFF2-40B4-BE49-F238E27FC236}">
                    <a16:creationId xmlns:a16="http://schemas.microsoft.com/office/drawing/2014/main" id="{75946AC6-65BA-E740-BC7B-CD4FAF728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0" name="Freeform 1078">
                <a:extLst>
                  <a:ext uri="{FF2B5EF4-FFF2-40B4-BE49-F238E27FC236}">
                    <a16:creationId xmlns:a16="http://schemas.microsoft.com/office/drawing/2014/main" id="{CCA23E68-3FFC-A745-9168-41399E2AE0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1" name="Freeform 1079">
                <a:extLst>
                  <a:ext uri="{FF2B5EF4-FFF2-40B4-BE49-F238E27FC236}">
                    <a16:creationId xmlns:a16="http://schemas.microsoft.com/office/drawing/2014/main" id="{E00CC775-34E1-2A47-87F5-3E6785518A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2" name="Freeform 1080">
                <a:extLst>
                  <a:ext uri="{FF2B5EF4-FFF2-40B4-BE49-F238E27FC236}">
                    <a16:creationId xmlns:a16="http://schemas.microsoft.com/office/drawing/2014/main" id="{225E4CCC-2933-114B-A799-60B88EC257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3" name="Freeform 1081">
                <a:extLst>
                  <a:ext uri="{FF2B5EF4-FFF2-40B4-BE49-F238E27FC236}">
                    <a16:creationId xmlns:a16="http://schemas.microsoft.com/office/drawing/2014/main" id="{46EB99C9-039B-A84E-AD72-F36431BAC8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64" name="Freeform 1082">
              <a:extLst>
                <a:ext uri="{FF2B5EF4-FFF2-40B4-BE49-F238E27FC236}">
                  <a16:creationId xmlns:a16="http://schemas.microsoft.com/office/drawing/2014/main" id="{27A2EFB6-3249-6846-B9AB-50D30145B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2325" y="5807021"/>
              <a:ext cx="71361" cy="50265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5" name="Freeform 1083">
              <a:extLst>
                <a:ext uri="{FF2B5EF4-FFF2-40B4-BE49-F238E27FC236}">
                  <a16:creationId xmlns:a16="http://schemas.microsoft.com/office/drawing/2014/main" id="{F8A5A426-4BBC-4E41-9B66-5C99469B06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0204" y="5811030"/>
              <a:ext cx="182586" cy="45864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8" name="Freeform 1086">
              <a:extLst>
                <a:ext uri="{FF2B5EF4-FFF2-40B4-BE49-F238E27FC236}">
                  <a16:creationId xmlns:a16="http://schemas.microsoft.com/office/drawing/2014/main" id="{62038785-D198-4F47-ACE3-98928D9F3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6131" y="5804576"/>
              <a:ext cx="173172" cy="44104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9" name="Freeform 1087">
              <a:extLst>
                <a:ext uri="{FF2B5EF4-FFF2-40B4-BE49-F238E27FC236}">
                  <a16:creationId xmlns:a16="http://schemas.microsoft.com/office/drawing/2014/main" id="{30C555DE-4061-5245-AF17-D13DC3775DF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729071" y="5801447"/>
              <a:ext cx="70663" cy="45669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588A6712-F86B-4F4E-BFFF-A557C162E1A4}"/>
                </a:ext>
              </a:extLst>
            </p:cNvPr>
            <p:cNvGrpSpPr/>
            <p:nvPr/>
          </p:nvGrpSpPr>
          <p:grpSpPr>
            <a:xfrm>
              <a:off x="7439074" y="1766737"/>
              <a:ext cx="4144321" cy="4013060"/>
              <a:chOff x="7439074" y="1859725"/>
              <a:chExt cx="4144321" cy="4013060"/>
            </a:xfrm>
          </p:grpSpPr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576776CB-CA02-B14A-93DF-6A5DE935426C}"/>
                  </a:ext>
                </a:extLst>
              </p:cNvPr>
              <p:cNvGrpSpPr/>
              <p:nvPr/>
            </p:nvGrpSpPr>
            <p:grpSpPr>
              <a:xfrm>
                <a:off x="7439074" y="1859725"/>
                <a:ext cx="1802647" cy="1120859"/>
                <a:chOff x="7439074" y="1859725"/>
                <a:chExt cx="1802647" cy="1120859"/>
              </a:xfrm>
            </p:grpSpPr>
            <p:pic>
              <p:nvPicPr>
                <p:cNvPr id="412" name="Picture 799" descr="cell_tower_radiation copy">
                  <a:extLst>
                    <a:ext uri="{FF2B5EF4-FFF2-40B4-BE49-F238E27FC236}">
                      <a16:creationId xmlns:a16="http://schemas.microsoft.com/office/drawing/2014/main" id="{AD52D880-B88A-9743-9197-C715D96800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80866" y="2158167"/>
                  <a:ext cx="457200" cy="3327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13" name="Line 426">
                  <a:extLst>
                    <a:ext uri="{FF2B5EF4-FFF2-40B4-BE49-F238E27FC236}">
                      <a16:creationId xmlns:a16="http://schemas.microsoft.com/office/drawing/2014/main" id="{27F2F4B1-7344-4E46-92E4-C22DFF85174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07860" y="2700359"/>
                  <a:ext cx="227964" cy="17435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414" name="Group 783">
                  <a:extLst>
                    <a:ext uri="{FF2B5EF4-FFF2-40B4-BE49-F238E27FC236}">
                      <a16:creationId xmlns:a16="http://schemas.microsoft.com/office/drawing/2014/main" id="{03D256C7-E0C4-EC4D-84BD-68882D1C83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050698" y="2309376"/>
                  <a:ext cx="298450" cy="464008"/>
                  <a:chOff x="3130" y="3288"/>
                  <a:chExt cx="410" cy="742"/>
                </a:xfrm>
              </p:grpSpPr>
              <p:sp>
                <p:nvSpPr>
                  <p:cNvPr id="427" name="Line 270">
                    <a:extLst>
                      <a:ext uri="{FF2B5EF4-FFF2-40B4-BE49-F238E27FC236}">
                        <a16:creationId xmlns:a16="http://schemas.microsoft.com/office/drawing/2014/main" id="{70833993-0927-D042-BC96-4DF718C0371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30" y="3288"/>
                    <a:ext cx="205" cy="672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28" name="Line 271">
                    <a:extLst>
                      <a:ext uri="{FF2B5EF4-FFF2-40B4-BE49-F238E27FC236}">
                        <a16:creationId xmlns:a16="http://schemas.microsoft.com/office/drawing/2014/main" id="{436369E6-F5B8-4E45-954A-79FEB61386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288"/>
                    <a:ext cx="205" cy="669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29" name="Line 272">
                    <a:extLst>
                      <a:ext uri="{FF2B5EF4-FFF2-40B4-BE49-F238E27FC236}">
                        <a16:creationId xmlns:a16="http://schemas.microsoft.com/office/drawing/2014/main" id="{7F8C7F1A-6AE4-6D4D-94A9-8305491AF46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30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0" name="Line 273">
                    <a:extLst>
                      <a:ext uri="{FF2B5EF4-FFF2-40B4-BE49-F238E27FC236}">
                        <a16:creationId xmlns:a16="http://schemas.microsoft.com/office/drawing/2014/main" id="{372D7904-13A9-864A-B65C-86E69F4DC4D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335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1" name="Line 274">
                    <a:extLst>
                      <a:ext uri="{FF2B5EF4-FFF2-40B4-BE49-F238E27FC236}">
                        <a16:creationId xmlns:a16="http://schemas.microsoft.com/office/drawing/2014/main" id="{DEBB2695-F2BE-8840-AD31-B4B71A1BA07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303"/>
                    <a:ext cx="0" cy="727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2" name="Line 275">
                    <a:extLst>
                      <a:ext uri="{FF2B5EF4-FFF2-40B4-BE49-F238E27FC236}">
                        <a16:creationId xmlns:a16="http://schemas.microsoft.com/office/drawing/2014/main" id="{C7C5A799-79B3-5748-9852-56A7AF87B1F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130" y="3888"/>
                    <a:ext cx="205" cy="72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3" name="Line 276">
                    <a:extLst>
                      <a:ext uri="{FF2B5EF4-FFF2-40B4-BE49-F238E27FC236}">
                        <a16:creationId xmlns:a16="http://schemas.microsoft.com/office/drawing/2014/main" id="{11E5BDED-92B9-1540-AC11-CC625E61905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335" y="3888"/>
                    <a:ext cx="205" cy="69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4" name="Line 277">
                    <a:extLst>
                      <a:ext uri="{FF2B5EF4-FFF2-40B4-BE49-F238E27FC236}">
                        <a16:creationId xmlns:a16="http://schemas.microsoft.com/office/drawing/2014/main" id="{88145680-F245-7D4B-A0CF-7D67E36800C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17" y="3668"/>
                    <a:ext cx="118" cy="5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5" name="Line 278">
                    <a:extLst>
                      <a:ext uri="{FF2B5EF4-FFF2-40B4-BE49-F238E27FC236}">
                        <a16:creationId xmlns:a16="http://schemas.microsoft.com/office/drawing/2014/main" id="{BED3977E-6947-F04C-A403-75928775DFB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668"/>
                    <a:ext cx="124" cy="5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6" name="Line 279">
                    <a:extLst>
                      <a:ext uri="{FF2B5EF4-FFF2-40B4-BE49-F238E27FC236}">
                        <a16:creationId xmlns:a16="http://schemas.microsoft.com/office/drawing/2014/main" id="{50855EC4-D00D-0442-BC72-CFF29BDB6F1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78" y="3766"/>
                    <a:ext cx="152" cy="7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7" name="Line 280">
                    <a:extLst>
                      <a:ext uri="{FF2B5EF4-FFF2-40B4-BE49-F238E27FC236}">
                        <a16:creationId xmlns:a16="http://schemas.microsoft.com/office/drawing/2014/main" id="{85B23CAE-02EB-6547-9D2D-08FD2CA80E6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781"/>
                    <a:ext cx="153" cy="6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8" name="Line 281">
                    <a:extLst>
                      <a:ext uri="{FF2B5EF4-FFF2-40B4-BE49-F238E27FC236}">
                        <a16:creationId xmlns:a16="http://schemas.microsoft.com/office/drawing/2014/main" id="{EE9B9F83-0127-DE4E-9550-02599D6267D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567"/>
                    <a:ext cx="78" cy="27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9" name="Line 282">
                    <a:extLst>
                      <a:ext uri="{FF2B5EF4-FFF2-40B4-BE49-F238E27FC236}">
                        <a16:creationId xmlns:a16="http://schemas.microsoft.com/office/drawing/2014/main" id="{D3251E65-2795-E943-81C3-AEF49BE122A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428"/>
                    <a:ext cx="49" cy="21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0" name="Line 283">
                    <a:extLst>
                      <a:ext uri="{FF2B5EF4-FFF2-40B4-BE49-F238E27FC236}">
                        <a16:creationId xmlns:a16="http://schemas.microsoft.com/office/drawing/2014/main" id="{86F575AD-E05B-6942-BAC1-AC97F1741B7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47" y="3558"/>
                    <a:ext cx="95" cy="3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1" name="Line 284">
                    <a:extLst>
                      <a:ext uri="{FF2B5EF4-FFF2-40B4-BE49-F238E27FC236}">
                        <a16:creationId xmlns:a16="http://schemas.microsoft.com/office/drawing/2014/main" id="{70B140BB-1D34-2245-A44A-BE174B412AF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89" y="3422"/>
                    <a:ext cx="55" cy="3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15" name="Group 414">
                  <a:extLst>
                    <a:ext uri="{FF2B5EF4-FFF2-40B4-BE49-F238E27FC236}">
                      <a16:creationId xmlns:a16="http://schemas.microsoft.com/office/drawing/2014/main" id="{A1D19A0A-6424-DB41-875B-A36F6B9CFF5C}"/>
                    </a:ext>
                  </a:extLst>
                </p:cNvPr>
                <p:cNvGrpSpPr/>
                <p:nvPr/>
              </p:nvGrpSpPr>
              <p:grpSpPr>
                <a:xfrm>
                  <a:off x="8439827" y="2812309"/>
                  <a:ext cx="353678" cy="168275"/>
                  <a:chOff x="7493876" y="2774731"/>
                  <a:chExt cx="1481958" cy="894622"/>
                </a:xfrm>
              </p:grpSpPr>
              <p:sp>
                <p:nvSpPr>
                  <p:cNvPr id="420" name="Freeform 419">
                    <a:extLst>
                      <a:ext uri="{FF2B5EF4-FFF2-40B4-BE49-F238E27FC236}">
                        <a16:creationId xmlns:a16="http://schemas.microsoft.com/office/drawing/2014/main" id="{41B02F98-0D90-6943-907C-C9D1C03A63E9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21" name="Oval 420">
                    <a:extLst>
                      <a:ext uri="{FF2B5EF4-FFF2-40B4-BE49-F238E27FC236}">
                        <a16:creationId xmlns:a16="http://schemas.microsoft.com/office/drawing/2014/main" id="{4E7BCB1A-A4BC-0A41-8086-ED0796C1A039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22" name="Group 421">
                    <a:extLst>
                      <a:ext uri="{FF2B5EF4-FFF2-40B4-BE49-F238E27FC236}">
                        <a16:creationId xmlns:a16="http://schemas.microsoft.com/office/drawing/2014/main" id="{13BFD36B-18F8-C143-A923-7A5236F0890B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23" name="Freeform 422">
                      <a:extLst>
                        <a:ext uri="{FF2B5EF4-FFF2-40B4-BE49-F238E27FC236}">
                          <a16:creationId xmlns:a16="http://schemas.microsoft.com/office/drawing/2014/main" id="{440241D9-0405-EA4B-8F83-BCD9E4FDCA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4" name="Freeform 423">
                      <a:extLst>
                        <a:ext uri="{FF2B5EF4-FFF2-40B4-BE49-F238E27FC236}">
                          <a16:creationId xmlns:a16="http://schemas.microsoft.com/office/drawing/2014/main" id="{EE72C7C8-8919-8A44-A2D0-37C822E64E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5" name="Freeform 424">
                      <a:extLst>
                        <a:ext uri="{FF2B5EF4-FFF2-40B4-BE49-F238E27FC236}">
                          <a16:creationId xmlns:a16="http://schemas.microsoft.com/office/drawing/2014/main" id="{E96FCF52-1DF0-1F42-A98D-92832713EB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6" name="Freeform 425">
                      <a:extLst>
                        <a:ext uri="{FF2B5EF4-FFF2-40B4-BE49-F238E27FC236}">
                          <a16:creationId xmlns:a16="http://schemas.microsoft.com/office/drawing/2014/main" id="{4567087C-5BA7-464E-BA7F-D8EF123D8D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pic>
              <p:nvPicPr>
                <p:cNvPr id="416" name="Picture 654" descr="antenna_radiation_stylized">
                  <a:extLst>
                    <a:ext uri="{FF2B5EF4-FFF2-40B4-BE49-F238E27FC236}">
                      <a16:creationId xmlns:a16="http://schemas.microsoft.com/office/drawing/2014/main" id="{E56CA085-E860-E64F-9F89-4D8440CFD4B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50224" y="1859725"/>
                  <a:ext cx="415925" cy="887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17" name="Picture 1017" descr="antenna_stylized">
                  <a:extLst>
                    <a:ext uri="{FF2B5EF4-FFF2-40B4-BE49-F238E27FC236}">
                      <a16:creationId xmlns:a16="http://schemas.microsoft.com/office/drawing/2014/main" id="{9D548075-E963-9841-9FE0-DF0A6CBCAB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39074" y="2356613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18" name="Picture 1017" descr="antenna_stylized">
                  <a:extLst>
                    <a:ext uri="{FF2B5EF4-FFF2-40B4-BE49-F238E27FC236}">
                      <a16:creationId xmlns:a16="http://schemas.microsoft.com/office/drawing/2014/main" id="{AE4C7E21-0CA6-1444-99B2-E8F4ED439FD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37781" y="2319727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19" name="Picture 1017" descr="antenna_stylized">
                  <a:extLst>
                    <a:ext uri="{FF2B5EF4-FFF2-40B4-BE49-F238E27FC236}">
                      <a16:creationId xmlns:a16="http://schemas.microsoft.com/office/drawing/2014/main" id="{8FF5C440-F81B-B340-830B-C58BABC5B8B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11019" y="2059124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2BB2106D-24D6-2A4F-9BEE-EEFDD94FC84A}"/>
                  </a:ext>
                </a:extLst>
              </p:cNvPr>
              <p:cNvGrpSpPr/>
              <p:nvPr/>
            </p:nvGrpSpPr>
            <p:grpSpPr>
              <a:xfrm>
                <a:off x="7493518" y="3325424"/>
                <a:ext cx="911538" cy="843226"/>
                <a:chOff x="7493518" y="3325424"/>
                <a:chExt cx="911538" cy="843226"/>
              </a:xfrm>
            </p:grpSpPr>
            <p:pic>
              <p:nvPicPr>
                <p:cNvPr id="397" name="Picture 777" descr="access_point_stylized_small">
                  <a:extLst>
                    <a:ext uri="{FF2B5EF4-FFF2-40B4-BE49-F238E27FC236}">
                      <a16:creationId xmlns:a16="http://schemas.microsoft.com/office/drawing/2014/main" id="{E96D1881-BECA-344A-BA5A-897AF3E84AA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3882" y="3861899"/>
                  <a:ext cx="370169" cy="3067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398" name="Group 397">
                  <a:extLst>
                    <a:ext uri="{FF2B5EF4-FFF2-40B4-BE49-F238E27FC236}">
                      <a16:creationId xmlns:a16="http://schemas.microsoft.com/office/drawing/2014/main" id="{8CE5486D-1A11-914D-A41A-EB996C8A017B}"/>
                    </a:ext>
                  </a:extLst>
                </p:cNvPr>
                <p:cNvGrpSpPr/>
                <p:nvPr/>
              </p:nvGrpSpPr>
              <p:grpSpPr>
                <a:xfrm>
                  <a:off x="7493518" y="3325424"/>
                  <a:ext cx="911538" cy="816238"/>
                  <a:chOff x="7493518" y="3325424"/>
                  <a:chExt cx="911538" cy="816238"/>
                </a:xfrm>
              </p:grpSpPr>
              <p:sp>
                <p:nvSpPr>
                  <p:cNvPr id="399" name="Line 443">
                    <a:extLst>
                      <a:ext uri="{FF2B5EF4-FFF2-40B4-BE49-F238E27FC236}">
                        <a16:creationId xmlns:a16="http://schemas.microsoft.com/office/drawing/2014/main" id="{C60BE3B1-F21B-E548-947C-9EF4C57D0F5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247778" y="3829970"/>
                    <a:ext cx="0" cy="13176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0" name="Line 449">
                    <a:extLst>
                      <a:ext uri="{FF2B5EF4-FFF2-40B4-BE49-F238E27FC236}">
                        <a16:creationId xmlns:a16="http://schemas.microsoft.com/office/drawing/2014/main" id="{0A7A179D-5AEB-514E-82D1-5FDF3A510F1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857253" y="4041107"/>
                    <a:ext cx="168275" cy="3175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401" name="Picture 778" descr="antenna_radiation_stylized">
                    <a:extLst>
                      <a:ext uri="{FF2B5EF4-FFF2-40B4-BE49-F238E27FC236}">
                        <a16:creationId xmlns:a16="http://schemas.microsoft.com/office/drawing/2014/main" id="{BBA70F81-F685-BE4B-BE8A-688A54FC9C7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562238" y="3813930"/>
                    <a:ext cx="506412" cy="10600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grpSp>
                <p:nvGrpSpPr>
                  <p:cNvPr id="402" name="Group 401">
                    <a:extLst>
                      <a:ext uri="{FF2B5EF4-FFF2-40B4-BE49-F238E27FC236}">
                        <a16:creationId xmlns:a16="http://schemas.microsoft.com/office/drawing/2014/main" id="{827E0567-A193-EE47-9379-A86186237B01}"/>
                      </a:ext>
                    </a:extLst>
                  </p:cNvPr>
                  <p:cNvGrpSpPr/>
                  <p:nvPr/>
                </p:nvGrpSpPr>
                <p:grpSpPr>
                  <a:xfrm>
                    <a:off x="8050070" y="3965994"/>
                    <a:ext cx="354986" cy="175668"/>
                    <a:chOff x="7493876" y="2774731"/>
                    <a:chExt cx="1481958" cy="894622"/>
                  </a:xfrm>
                </p:grpSpPr>
                <p:sp>
                  <p:nvSpPr>
                    <p:cNvPr id="405" name="Freeform 404">
                      <a:extLst>
                        <a:ext uri="{FF2B5EF4-FFF2-40B4-BE49-F238E27FC236}">
                          <a16:creationId xmlns:a16="http://schemas.microsoft.com/office/drawing/2014/main" id="{9C79DED5-FD06-0948-9368-9BAC2DFE4B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3876" y="3084399"/>
                      <a:ext cx="1481958" cy="584954"/>
                    </a:xfrm>
                    <a:custGeom>
                      <a:avLst/>
                      <a:gdLst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88524 w 8187558"/>
                        <a:gd name="connsiteY5" fmla="*/ 1597573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88524 w 8187558"/>
                        <a:gd name="connsiteY5" fmla="*/ 1597573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76538 w 8176538"/>
                        <a:gd name="connsiteY0" fmla="*/ 0 h 2638097"/>
                        <a:gd name="connsiteX1" fmla="*/ 8176538 w 8176538"/>
                        <a:gd name="connsiteY1" fmla="*/ 1271752 h 2638097"/>
                        <a:gd name="connsiteX2" fmla="*/ 4088015 w 8176538"/>
                        <a:gd name="connsiteY2" fmla="*/ 2638097 h 2638097"/>
                        <a:gd name="connsiteX3" fmla="*/ 0 w 8176538"/>
                        <a:gd name="connsiteY3" fmla="*/ 1269888 h 2638097"/>
                        <a:gd name="connsiteX4" fmla="*/ 20511 w 8176538"/>
                        <a:gd name="connsiteY4" fmla="*/ 147145 h 2638097"/>
                        <a:gd name="connsiteX5" fmla="*/ 4088015 w 8176538"/>
                        <a:gd name="connsiteY5" fmla="*/ 1566042 h 2638097"/>
                        <a:gd name="connsiteX6" fmla="*/ 8176538 w 8176538"/>
                        <a:gd name="connsiteY6" fmla="*/ 0 h 2638097"/>
                        <a:gd name="connsiteX0" fmla="*/ 8176538 w 8176538"/>
                        <a:gd name="connsiteY0" fmla="*/ 0 h 2772020"/>
                        <a:gd name="connsiteX1" fmla="*/ 8176538 w 8176538"/>
                        <a:gd name="connsiteY1" fmla="*/ 1271752 h 2772020"/>
                        <a:gd name="connsiteX2" fmla="*/ 4099034 w 8176538"/>
                        <a:gd name="connsiteY2" fmla="*/ 2772020 h 2772020"/>
                        <a:gd name="connsiteX3" fmla="*/ 0 w 8176538"/>
                        <a:gd name="connsiteY3" fmla="*/ 1269888 h 2772020"/>
                        <a:gd name="connsiteX4" fmla="*/ 20511 w 8176538"/>
                        <a:gd name="connsiteY4" fmla="*/ 147145 h 2772020"/>
                        <a:gd name="connsiteX5" fmla="*/ 4088015 w 8176538"/>
                        <a:gd name="connsiteY5" fmla="*/ 1566042 h 2772020"/>
                        <a:gd name="connsiteX6" fmla="*/ 8176538 w 8176538"/>
                        <a:gd name="connsiteY6" fmla="*/ 0 h 2772020"/>
                        <a:gd name="connsiteX0" fmla="*/ 8176538 w 8176538"/>
                        <a:gd name="connsiteY0" fmla="*/ 0 h 2772339"/>
                        <a:gd name="connsiteX1" fmla="*/ 8176538 w 8176538"/>
                        <a:gd name="connsiteY1" fmla="*/ 1378890 h 2772339"/>
                        <a:gd name="connsiteX2" fmla="*/ 4099034 w 8176538"/>
                        <a:gd name="connsiteY2" fmla="*/ 2772020 h 2772339"/>
                        <a:gd name="connsiteX3" fmla="*/ 0 w 8176538"/>
                        <a:gd name="connsiteY3" fmla="*/ 1269888 h 2772339"/>
                        <a:gd name="connsiteX4" fmla="*/ 20511 w 8176538"/>
                        <a:gd name="connsiteY4" fmla="*/ 147145 h 2772339"/>
                        <a:gd name="connsiteX5" fmla="*/ 4088015 w 8176538"/>
                        <a:gd name="connsiteY5" fmla="*/ 1566042 h 2772339"/>
                        <a:gd name="connsiteX6" fmla="*/ 8176538 w 8176538"/>
                        <a:gd name="connsiteY6" fmla="*/ 0 h 2772339"/>
                        <a:gd name="connsiteX0" fmla="*/ 8176538 w 8176538"/>
                        <a:gd name="connsiteY0" fmla="*/ 0 h 2825888"/>
                        <a:gd name="connsiteX1" fmla="*/ 8176538 w 8176538"/>
                        <a:gd name="connsiteY1" fmla="*/ 1378890 h 2825888"/>
                        <a:gd name="connsiteX2" fmla="*/ 4099034 w 8176538"/>
                        <a:gd name="connsiteY2" fmla="*/ 2825590 h 2825888"/>
                        <a:gd name="connsiteX3" fmla="*/ 0 w 8176538"/>
                        <a:gd name="connsiteY3" fmla="*/ 1269888 h 2825888"/>
                        <a:gd name="connsiteX4" fmla="*/ 20511 w 8176538"/>
                        <a:gd name="connsiteY4" fmla="*/ 147145 h 2825888"/>
                        <a:gd name="connsiteX5" fmla="*/ 4088015 w 8176538"/>
                        <a:gd name="connsiteY5" fmla="*/ 1566042 h 2825888"/>
                        <a:gd name="connsiteX6" fmla="*/ 8176538 w 8176538"/>
                        <a:gd name="connsiteY6" fmla="*/ 0 h 2825888"/>
                        <a:gd name="connsiteX0" fmla="*/ 8165518 w 8165518"/>
                        <a:gd name="connsiteY0" fmla="*/ 0 h 2825606"/>
                        <a:gd name="connsiteX1" fmla="*/ 8165518 w 8165518"/>
                        <a:gd name="connsiteY1" fmla="*/ 1378890 h 2825606"/>
                        <a:gd name="connsiteX2" fmla="*/ 4088014 w 8165518"/>
                        <a:gd name="connsiteY2" fmla="*/ 2825590 h 2825606"/>
                        <a:gd name="connsiteX3" fmla="*/ 0 w 8165518"/>
                        <a:gd name="connsiteY3" fmla="*/ 1403811 h 2825606"/>
                        <a:gd name="connsiteX4" fmla="*/ 9491 w 8165518"/>
                        <a:gd name="connsiteY4" fmla="*/ 147145 h 2825606"/>
                        <a:gd name="connsiteX5" fmla="*/ 4076995 w 8165518"/>
                        <a:gd name="connsiteY5" fmla="*/ 1566042 h 2825606"/>
                        <a:gd name="connsiteX6" fmla="*/ 8165518 w 8165518"/>
                        <a:gd name="connsiteY6" fmla="*/ 0 h 2825606"/>
                        <a:gd name="connsiteX0" fmla="*/ 8165518 w 8165518"/>
                        <a:gd name="connsiteY0" fmla="*/ 0 h 2879174"/>
                        <a:gd name="connsiteX1" fmla="*/ 8165518 w 8165518"/>
                        <a:gd name="connsiteY1" fmla="*/ 1378890 h 2879174"/>
                        <a:gd name="connsiteX2" fmla="*/ 4132092 w 8165518"/>
                        <a:gd name="connsiteY2" fmla="*/ 2879159 h 2879174"/>
                        <a:gd name="connsiteX3" fmla="*/ 0 w 8165518"/>
                        <a:gd name="connsiteY3" fmla="*/ 1403811 h 2879174"/>
                        <a:gd name="connsiteX4" fmla="*/ 9491 w 8165518"/>
                        <a:gd name="connsiteY4" fmla="*/ 147145 h 2879174"/>
                        <a:gd name="connsiteX5" fmla="*/ 4076995 w 8165518"/>
                        <a:gd name="connsiteY5" fmla="*/ 1566042 h 2879174"/>
                        <a:gd name="connsiteX6" fmla="*/ 8165518 w 8165518"/>
                        <a:gd name="connsiteY6" fmla="*/ 0 h 2879174"/>
                        <a:gd name="connsiteX0" fmla="*/ 8165518 w 8176537"/>
                        <a:gd name="connsiteY0" fmla="*/ 0 h 2879410"/>
                        <a:gd name="connsiteX1" fmla="*/ 8176537 w 8176537"/>
                        <a:gd name="connsiteY1" fmla="*/ 1499420 h 2879410"/>
                        <a:gd name="connsiteX2" fmla="*/ 4132092 w 8176537"/>
                        <a:gd name="connsiteY2" fmla="*/ 2879159 h 2879410"/>
                        <a:gd name="connsiteX3" fmla="*/ 0 w 8176537"/>
                        <a:gd name="connsiteY3" fmla="*/ 1403811 h 2879410"/>
                        <a:gd name="connsiteX4" fmla="*/ 9491 w 8176537"/>
                        <a:gd name="connsiteY4" fmla="*/ 147145 h 2879410"/>
                        <a:gd name="connsiteX5" fmla="*/ 4076995 w 8176537"/>
                        <a:gd name="connsiteY5" fmla="*/ 1566042 h 2879410"/>
                        <a:gd name="connsiteX6" fmla="*/ 8165518 w 8176537"/>
                        <a:gd name="connsiteY6" fmla="*/ 0 h 2879410"/>
                        <a:gd name="connsiteX0" fmla="*/ 8165518 w 8176537"/>
                        <a:gd name="connsiteY0" fmla="*/ 0 h 2879262"/>
                        <a:gd name="connsiteX1" fmla="*/ 8176537 w 8176537"/>
                        <a:gd name="connsiteY1" fmla="*/ 1499420 h 2879262"/>
                        <a:gd name="connsiteX2" fmla="*/ 4132092 w 8176537"/>
                        <a:gd name="connsiteY2" fmla="*/ 2879159 h 2879262"/>
                        <a:gd name="connsiteX3" fmla="*/ 0 w 8176537"/>
                        <a:gd name="connsiteY3" fmla="*/ 1403811 h 2879262"/>
                        <a:gd name="connsiteX4" fmla="*/ 9491 w 8176537"/>
                        <a:gd name="connsiteY4" fmla="*/ 147145 h 2879262"/>
                        <a:gd name="connsiteX5" fmla="*/ 4076995 w 8176537"/>
                        <a:gd name="connsiteY5" fmla="*/ 1566042 h 2879262"/>
                        <a:gd name="connsiteX6" fmla="*/ 8165518 w 8176537"/>
                        <a:gd name="connsiteY6" fmla="*/ 0 h 2879262"/>
                        <a:gd name="connsiteX0" fmla="*/ 8165518 w 8176537"/>
                        <a:gd name="connsiteY0" fmla="*/ 0 h 2879163"/>
                        <a:gd name="connsiteX1" fmla="*/ 8176537 w 8176537"/>
                        <a:gd name="connsiteY1" fmla="*/ 1499420 h 2879163"/>
                        <a:gd name="connsiteX2" fmla="*/ 4132092 w 8176537"/>
                        <a:gd name="connsiteY2" fmla="*/ 2879159 h 2879163"/>
                        <a:gd name="connsiteX3" fmla="*/ 0 w 8176537"/>
                        <a:gd name="connsiteY3" fmla="*/ 1510948 h 2879163"/>
                        <a:gd name="connsiteX4" fmla="*/ 9491 w 8176537"/>
                        <a:gd name="connsiteY4" fmla="*/ 147145 h 2879163"/>
                        <a:gd name="connsiteX5" fmla="*/ 4076995 w 8176537"/>
                        <a:gd name="connsiteY5" fmla="*/ 1566042 h 2879163"/>
                        <a:gd name="connsiteX6" fmla="*/ 8165518 w 8176537"/>
                        <a:gd name="connsiteY6" fmla="*/ 0 h 2879163"/>
                        <a:gd name="connsiteX0" fmla="*/ 8165518 w 8198577"/>
                        <a:gd name="connsiteY0" fmla="*/ 0 h 2879451"/>
                        <a:gd name="connsiteX1" fmla="*/ 8198577 w 8198577"/>
                        <a:gd name="connsiteY1" fmla="*/ 1606558 h 2879451"/>
                        <a:gd name="connsiteX2" fmla="*/ 4132092 w 8198577"/>
                        <a:gd name="connsiteY2" fmla="*/ 2879159 h 2879451"/>
                        <a:gd name="connsiteX3" fmla="*/ 0 w 8198577"/>
                        <a:gd name="connsiteY3" fmla="*/ 1510948 h 2879451"/>
                        <a:gd name="connsiteX4" fmla="*/ 9491 w 8198577"/>
                        <a:gd name="connsiteY4" fmla="*/ 147145 h 2879451"/>
                        <a:gd name="connsiteX5" fmla="*/ 4076995 w 8198577"/>
                        <a:gd name="connsiteY5" fmla="*/ 1566042 h 2879451"/>
                        <a:gd name="connsiteX6" fmla="*/ 8165518 w 8198577"/>
                        <a:gd name="connsiteY6" fmla="*/ 0 h 2879451"/>
                        <a:gd name="connsiteX0" fmla="*/ 8165518 w 8165518"/>
                        <a:gd name="connsiteY0" fmla="*/ 0 h 2880066"/>
                        <a:gd name="connsiteX1" fmla="*/ 8165518 w 8165518"/>
                        <a:gd name="connsiteY1" fmla="*/ 1673520 h 2880066"/>
                        <a:gd name="connsiteX2" fmla="*/ 4132092 w 8165518"/>
                        <a:gd name="connsiteY2" fmla="*/ 2879159 h 2880066"/>
                        <a:gd name="connsiteX3" fmla="*/ 0 w 8165518"/>
                        <a:gd name="connsiteY3" fmla="*/ 1510948 h 2880066"/>
                        <a:gd name="connsiteX4" fmla="*/ 9491 w 8165518"/>
                        <a:gd name="connsiteY4" fmla="*/ 147145 h 2880066"/>
                        <a:gd name="connsiteX5" fmla="*/ 4076995 w 8165518"/>
                        <a:gd name="connsiteY5" fmla="*/ 1566042 h 2880066"/>
                        <a:gd name="connsiteX6" fmla="*/ 8165518 w 8165518"/>
                        <a:gd name="connsiteY6" fmla="*/ 0 h 2880066"/>
                        <a:gd name="connsiteX0" fmla="*/ 8156794 w 8156794"/>
                        <a:gd name="connsiteY0" fmla="*/ 0 h 2879270"/>
                        <a:gd name="connsiteX1" fmla="*/ 8156794 w 8156794"/>
                        <a:gd name="connsiteY1" fmla="*/ 1673520 h 2879270"/>
                        <a:gd name="connsiteX2" fmla="*/ 4123368 w 8156794"/>
                        <a:gd name="connsiteY2" fmla="*/ 2879159 h 2879270"/>
                        <a:gd name="connsiteX3" fmla="*/ 2295 w 8156794"/>
                        <a:gd name="connsiteY3" fmla="*/ 1618086 h 2879270"/>
                        <a:gd name="connsiteX4" fmla="*/ 767 w 8156794"/>
                        <a:gd name="connsiteY4" fmla="*/ 147145 h 2879270"/>
                        <a:gd name="connsiteX5" fmla="*/ 4068271 w 8156794"/>
                        <a:gd name="connsiteY5" fmla="*/ 1566042 h 2879270"/>
                        <a:gd name="connsiteX6" fmla="*/ 8156794 w 8156794"/>
                        <a:gd name="connsiteY6" fmla="*/ 0 h 2879270"/>
                        <a:gd name="connsiteX0" fmla="*/ 8156794 w 8156794"/>
                        <a:gd name="connsiteY0" fmla="*/ 0 h 2973000"/>
                        <a:gd name="connsiteX1" fmla="*/ 8156794 w 8156794"/>
                        <a:gd name="connsiteY1" fmla="*/ 1673520 h 2973000"/>
                        <a:gd name="connsiteX2" fmla="*/ 4134388 w 8156794"/>
                        <a:gd name="connsiteY2" fmla="*/ 2972904 h 2973000"/>
                        <a:gd name="connsiteX3" fmla="*/ 2295 w 8156794"/>
                        <a:gd name="connsiteY3" fmla="*/ 1618086 h 2973000"/>
                        <a:gd name="connsiteX4" fmla="*/ 767 w 8156794"/>
                        <a:gd name="connsiteY4" fmla="*/ 147145 h 2973000"/>
                        <a:gd name="connsiteX5" fmla="*/ 4068271 w 8156794"/>
                        <a:gd name="connsiteY5" fmla="*/ 1566042 h 2973000"/>
                        <a:gd name="connsiteX6" fmla="*/ 8156794 w 8156794"/>
                        <a:gd name="connsiteY6" fmla="*/ 0 h 2973000"/>
                        <a:gd name="connsiteX0" fmla="*/ 8156794 w 8156794"/>
                        <a:gd name="connsiteY0" fmla="*/ 0 h 2973000"/>
                        <a:gd name="connsiteX1" fmla="*/ 8156794 w 8156794"/>
                        <a:gd name="connsiteY1" fmla="*/ 1673520 h 2973000"/>
                        <a:gd name="connsiteX2" fmla="*/ 4134388 w 8156794"/>
                        <a:gd name="connsiteY2" fmla="*/ 2972904 h 2973000"/>
                        <a:gd name="connsiteX3" fmla="*/ 2295 w 8156794"/>
                        <a:gd name="connsiteY3" fmla="*/ 1618086 h 2973000"/>
                        <a:gd name="connsiteX4" fmla="*/ 767 w 8156794"/>
                        <a:gd name="connsiteY4" fmla="*/ 147145 h 2973000"/>
                        <a:gd name="connsiteX5" fmla="*/ 4068271 w 8156794"/>
                        <a:gd name="connsiteY5" fmla="*/ 1566042 h 2973000"/>
                        <a:gd name="connsiteX6" fmla="*/ 8156794 w 8156794"/>
                        <a:gd name="connsiteY6" fmla="*/ 0 h 2973000"/>
                        <a:gd name="connsiteX0" fmla="*/ 8156794 w 8156794"/>
                        <a:gd name="connsiteY0" fmla="*/ 0 h 2973000"/>
                        <a:gd name="connsiteX1" fmla="*/ 8156794 w 8156794"/>
                        <a:gd name="connsiteY1" fmla="*/ 1673520 h 2973000"/>
                        <a:gd name="connsiteX2" fmla="*/ 4134388 w 8156794"/>
                        <a:gd name="connsiteY2" fmla="*/ 2972904 h 2973000"/>
                        <a:gd name="connsiteX3" fmla="*/ 2295 w 8156794"/>
                        <a:gd name="connsiteY3" fmla="*/ 1618086 h 2973000"/>
                        <a:gd name="connsiteX4" fmla="*/ 767 w 8156794"/>
                        <a:gd name="connsiteY4" fmla="*/ 147145 h 2973000"/>
                        <a:gd name="connsiteX5" fmla="*/ 4068271 w 8156794"/>
                        <a:gd name="connsiteY5" fmla="*/ 1566042 h 2973000"/>
                        <a:gd name="connsiteX6" fmla="*/ 8156794 w 8156794"/>
                        <a:gd name="connsiteY6" fmla="*/ 0 h 2973000"/>
                        <a:gd name="connsiteX0" fmla="*/ 8156794 w 8156794"/>
                        <a:gd name="connsiteY0" fmla="*/ 0 h 2973020"/>
                        <a:gd name="connsiteX1" fmla="*/ 8156794 w 8156794"/>
                        <a:gd name="connsiteY1" fmla="*/ 1673520 h 2973020"/>
                        <a:gd name="connsiteX2" fmla="*/ 4134388 w 8156794"/>
                        <a:gd name="connsiteY2" fmla="*/ 2972904 h 2973020"/>
                        <a:gd name="connsiteX3" fmla="*/ 2295 w 8156794"/>
                        <a:gd name="connsiteY3" fmla="*/ 1618086 h 2973020"/>
                        <a:gd name="connsiteX4" fmla="*/ 767 w 8156794"/>
                        <a:gd name="connsiteY4" fmla="*/ 147145 h 2973020"/>
                        <a:gd name="connsiteX5" fmla="*/ 4068271 w 8156794"/>
                        <a:gd name="connsiteY5" fmla="*/ 1566042 h 2973020"/>
                        <a:gd name="connsiteX6" fmla="*/ 8156794 w 8156794"/>
                        <a:gd name="connsiteY6" fmla="*/ 0 h 2973020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141"/>
                        <a:gd name="connsiteX1" fmla="*/ 8156794 w 8156794"/>
                        <a:gd name="connsiteY1" fmla="*/ 1673520 h 2973141"/>
                        <a:gd name="connsiteX2" fmla="*/ 4134388 w 8156794"/>
                        <a:gd name="connsiteY2" fmla="*/ 2972904 h 2973141"/>
                        <a:gd name="connsiteX3" fmla="*/ 2295 w 8156794"/>
                        <a:gd name="connsiteY3" fmla="*/ 1618086 h 2973141"/>
                        <a:gd name="connsiteX4" fmla="*/ 767 w 8156794"/>
                        <a:gd name="connsiteY4" fmla="*/ 147145 h 2973141"/>
                        <a:gd name="connsiteX5" fmla="*/ 4068271 w 8156794"/>
                        <a:gd name="connsiteY5" fmla="*/ 1566042 h 2973141"/>
                        <a:gd name="connsiteX6" fmla="*/ 8156794 w 8156794"/>
                        <a:gd name="connsiteY6" fmla="*/ 0 h 2973141"/>
                        <a:gd name="connsiteX0" fmla="*/ 8156794 w 8156794"/>
                        <a:gd name="connsiteY0" fmla="*/ 0 h 3066827"/>
                        <a:gd name="connsiteX1" fmla="*/ 8156794 w 8156794"/>
                        <a:gd name="connsiteY1" fmla="*/ 1673520 h 3066827"/>
                        <a:gd name="connsiteX2" fmla="*/ 4123353 w 8156794"/>
                        <a:gd name="connsiteY2" fmla="*/ 3066650 h 3066827"/>
                        <a:gd name="connsiteX3" fmla="*/ 2295 w 8156794"/>
                        <a:gd name="connsiteY3" fmla="*/ 1618086 h 3066827"/>
                        <a:gd name="connsiteX4" fmla="*/ 767 w 8156794"/>
                        <a:gd name="connsiteY4" fmla="*/ 147145 h 3066827"/>
                        <a:gd name="connsiteX5" fmla="*/ 4068271 w 8156794"/>
                        <a:gd name="connsiteY5" fmla="*/ 1566042 h 3066827"/>
                        <a:gd name="connsiteX6" fmla="*/ 8156794 w 8156794"/>
                        <a:gd name="connsiteY6" fmla="*/ 0 h 3066827"/>
                        <a:gd name="connsiteX0" fmla="*/ 8123689 w 8156794"/>
                        <a:gd name="connsiteY0" fmla="*/ 0 h 2999866"/>
                        <a:gd name="connsiteX1" fmla="*/ 8156794 w 8156794"/>
                        <a:gd name="connsiteY1" fmla="*/ 1606559 h 2999866"/>
                        <a:gd name="connsiteX2" fmla="*/ 4123353 w 8156794"/>
                        <a:gd name="connsiteY2" fmla="*/ 2999689 h 2999866"/>
                        <a:gd name="connsiteX3" fmla="*/ 2295 w 8156794"/>
                        <a:gd name="connsiteY3" fmla="*/ 1551125 h 2999866"/>
                        <a:gd name="connsiteX4" fmla="*/ 767 w 8156794"/>
                        <a:gd name="connsiteY4" fmla="*/ 80184 h 2999866"/>
                        <a:gd name="connsiteX5" fmla="*/ 4068271 w 8156794"/>
                        <a:gd name="connsiteY5" fmla="*/ 1499081 h 2999866"/>
                        <a:gd name="connsiteX6" fmla="*/ 8123689 w 8156794"/>
                        <a:gd name="connsiteY6" fmla="*/ 0 h 2999866"/>
                        <a:gd name="connsiteX0" fmla="*/ 8167828 w 8167828"/>
                        <a:gd name="connsiteY0" fmla="*/ 0 h 3026651"/>
                        <a:gd name="connsiteX1" fmla="*/ 8156794 w 8167828"/>
                        <a:gd name="connsiteY1" fmla="*/ 1633344 h 3026651"/>
                        <a:gd name="connsiteX2" fmla="*/ 4123353 w 8167828"/>
                        <a:gd name="connsiteY2" fmla="*/ 3026474 h 3026651"/>
                        <a:gd name="connsiteX3" fmla="*/ 2295 w 8167828"/>
                        <a:gd name="connsiteY3" fmla="*/ 1577910 h 3026651"/>
                        <a:gd name="connsiteX4" fmla="*/ 767 w 8167828"/>
                        <a:gd name="connsiteY4" fmla="*/ 106969 h 3026651"/>
                        <a:gd name="connsiteX5" fmla="*/ 4068271 w 8167828"/>
                        <a:gd name="connsiteY5" fmla="*/ 1525866 h 3026651"/>
                        <a:gd name="connsiteX6" fmla="*/ 8167828 w 8167828"/>
                        <a:gd name="connsiteY6" fmla="*/ 0 h 3026651"/>
                        <a:gd name="connsiteX0" fmla="*/ 8167828 w 8167828"/>
                        <a:gd name="connsiteY0" fmla="*/ 0 h 3027228"/>
                        <a:gd name="connsiteX1" fmla="*/ 8145760 w 8167828"/>
                        <a:gd name="connsiteY1" fmla="*/ 1686913 h 3027228"/>
                        <a:gd name="connsiteX2" fmla="*/ 4123353 w 8167828"/>
                        <a:gd name="connsiteY2" fmla="*/ 3026474 h 3027228"/>
                        <a:gd name="connsiteX3" fmla="*/ 2295 w 8167828"/>
                        <a:gd name="connsiteY3" fmla="*/ 1577910 h 3027228"/>
                        <a:gd name="connsiteX4" fmla="*/ 767 w 8167828"/>
                        <a:gd name="connsiteY4" fmla="*/ 106969 h 3027228"/>
                        <a:gd name="connsiteX5" fmla="*/ 4068271 w 8167828"/>
                        <a:gd name="connsiteY5" fmla="*/ 1525866 h 3027228"/>
                        <a:gd name="connsiteX6" fmla="*/ 8167828 w 8167828"/>
                        <a:gd name="connsiteY6" fmla="*/ 0 h 3027228"/>
                        <a:gd name="connsiteX0" fmla="*/ 8156794 w 8156794"/>
                        <a:gd name="connsiteY0" fmla="*/ 0 h 2933483"/>
                        <a:gd name="connsiteX1" fmla="*/ 8145760 w 8156794"/>
                        <a:gd name="connsiteY1" fmla="*/ 1593168 h 2933483"/>
                        <a:gd name="connsiteX2" fmla="*/ 4123353 w 8156794"/>
                        <a:gd name="connsiteY2" fmla="*/ 2932729 h 2933483"/>
                        <a:gd name="connsiteX3" fmla="*/ 2295 w 8156794"/>
                        <a:gd name="connsiteY3" fmla="*/ 1484165 h 2933483"/>
                        <a:gd name="connsiteX4" fmla="*/ 767 w 8156794"/>
                        <a:gd name="connsiteY4" fmla="*/ 13224 h 2933483"/>
                        <a:gd name="connsiteX5" fmla="*/ 4068271 w 8156794"/>
                        <a:gd name="connsiteY5" fmla="*/ 1432121 h 2933483"/>
                        <a:gd name="connsiteX6" fmla="*/ 8156794 w 8156794"/>
                        <a:gd name="connsiteY6" fmla="*/ 0 h 2933483"/>
                        <a:gd name="connsiteX0" fmla="*/ 8156794 w 8156794"/>
                        <a:gd name="connsiteY0" fmla="*/ 0 h 2933483"/>
                        <a:gd name="connsiteX1" fmla="*/ 8145760 w 8156794"/>
                        <a:gd name="connsiteY1" fmla="*/ 1593168 h 2933483"/>
                        <a:gd name="connsiteX2" fmla="*/ 4123353 w 8156794"/>
                        <a:gd name="connsiteY2" fmla="*/ 2932729 h 2933483"/>
                        <a:gd name="connsiteX3" fmla="*/ 2295 w 8156794"/>
                        <a:gd name="connsiteY3" fmla="*/ 1484165 h 2933483"/>
                        <a:gd name="connsiteX4" fmla="*/ 767 w 8156794"/>
                        <a:gd name="connsiteY4" fmla="*/ 13224 h 2933483"/>
                        <a:gd name="connsiteX5" fmla="*/ 4068271 w 8156794"/>
                        <a:gd name="connsiteY5" fmla="*/ 1432121 h 2933483"/>
                        <a:gd name="connsiteX6" fmla="*/ 8156794 w 8156794"/>
                        <a:gd name="connsiteY6" fmla="*/ 0 h 2933483"/>
                        <a:gd name="connsiteX0" fmla="*/ 8123689 w 8145760"/>
                        <a:gd name="connsiteY0" fmla="*/ 13560 h 2920259"/>
                        <a:gd name="connsiteX1" fmla="*/ 8145760 w 8145760"/>
                        <a:gd name="connsiteY1" fmla="*/ 1579944 h 2920259"/>
                        <a:gd name="connsiteX2" fmla="*/ 4123353 w 8145760"/>
                        <a:gd name="connsiteY2" fmla="*/ 2919505 h 2920259"/>
                        <a:gd name="connsiteX3" fmla="*/ 2295 w 8145760"/>
                        <a:gd name="connsiteY3" fmla="*/ 1470941 h 2920259"/>
                        <a:gd name="connsiteX4" fmla="*/ 767 w 8145760"/>
                        <a:gd name="connsiteY4" fmla="*/ 0 h 2920259"/>
                        <a:gd name="connsiteX5" fmla="*/ 4068271 w 8145760"/>
                        <a:gd name="connsiteY5" fmla="*/ 1418897 h 2920259"/>
                        <a:gd name="connsiteX6" fmla="*/ 8123689 w 8145760"/>
                        <a:gd name="connsiteY6" fmla="*/ 13560 h 2920259"/>
                        <a:gd name="connsiteX0" fmla="*/ 8178863 w 8178863"/>
                        <a:gd name="connsiteY0" fmla="*/ 26952 h 2920259"/>
                        <a:gd name="connsiteX1" fmla="*/ 8145760 w 8178863"/>
                        <a:gd name="connsiteY1" fmla="*/ 1579944 h 2920259"/>
                        <a:gd name="connsiteX2" fmla="*/ 4123353 w 8178863"/>
                        <a:gd name="connsiteY2" fmla="*/ 2919505 h 2920259"/>
                        <a:gd name="connsiteX3" fmla="*/ 2295 w 8178863"/>
                        <a:gd name="connsiteY3" fmla="*/ 1470941 h 2920259"/>
                        <a:gd name="connsiteX4" fmla="*/ 767 w 8178863"/>
                        <a:gd name="connsiteY4" fmla="*/ 0 h 2920259"/>
                        <a:gd name="connsiteX5" fmla="*/ 4068271 w 8178863"/>
                        <a:gd name="connsiteY5" fmla="*/ 1418897 h 2920259"/>
                        <a:gd name="connsiteX6" fmla="*/ 8178863 w 8178863"/>
                        <a:gd name="connsiteY6" fmla="*/ 26952 h 2920259"/>
                        <a:gd name="connsiteX0" fmla="*/ 8167827 w 8167827"/>
                        <a:gd name="connsiteY0" fmla="*/ 40343 h 2920259"/>
                        <a:gd name="connsiteX1" fmla="*/ 8145760 w 8167827"/>
                        <a:gd name="connsiteY1" fmla="*/ 1579944 h 2920259"/>
                        <a:gd name="connsiteX2" fmla="*/ 4123353 w 8167827"/>
                        <a:gd name="connsiteY2" fmla="*/ 2919505 h 2920259"/>
                        <a:gd name="connsiteX3" fmla="*/ 2295 w 8167827"/>
                        <a:gd name="connsiteY3" fmla="*/ 1470941 h 2920259"/>
                        <a:gd name="connsiteX4" fmla="*/ 767 w 8167827"/>
                        <a:gd name="connsiteY4" fmla="*/ 0 h 2920259"/>
                        <a:gd name="connsiteX5" fmla="*/ 4068271 w 8167827"/>
                        <a:gd name="connsiteY5" fmla="*/ 1418897 h 2920259"/>
                        <a:gd name="connsiteX6" fmla="*/ 8167827 w 8167827"/>
                        <a:gd name="connsiteY6" fmla="*/ 40343 h 2920259"/>
                        <a:gd name="connsiteX0" fmla="*/ 8123687 w 8145760"/>
                        <a:gd name="connsiteY0" fmla="*/ 53735 h 2920259"/>
                        <a:gd name="connsiteX1" fmla="*/ 8145760 w 8145760"/>
                        <a:gd name="connsiteY1" fmla="*/ 1579944 h 2920259"/>
                        <a:gd name="connsiteX2" fmla="*/ 4123353 w 8145760"/>
                        <a:gd name="connsiteY2" fmla="*/ 2919505 h 2920259"/>
                        <a:gd name="connsiteX3" fmla="*/ 2295 w 8145760"/>
                        <a:gd name="connsiteY3" fmla="*/ 1470941 h 2920259"/>
                        <a:gd name="connsiteX4" fmla="*/ 767 w 8145760"/>
                        <a:gd name="connsiteY4" fmla="*/ 0 h 2920259"/>
                        <a:gd name="connsiteX5" fmla="*/ 4068271 w 8145760"/>
                        <a:gd name="connsiteY5" fmla="*/ 1418897 h 2920259"/>
                        <a:gd name="connsiteX6" fmla="*/ 8123687 w 8145760"/>
                        <a:gd name="connsiteY6" fmla="*/ 53735 h 2920259"/>
                        <a:gd name="connsiteX0" fmla="*/ 8161918 w 8161918"/>
                        <a:gd name="connsiteY0" fmla="*/ 0 h 2943855"/>
                        <a:gd name="connsiteX1" fmla="*/ 8145760 w 8161918"/>
                        <a:gd name="connsiteY1" fmla="*/ 1603540 h 2943855"/>
                        <a:gd name="connsiteX2" fmla="*/ 4123353 w 8161918"/>
                        <a:gd name="connsiteY2" fmla="*/ 2943101 h 2943855"/>
                        <a:gd name="connsiteX3" fmla="*/ 2295 w 8161918"/>
                        <a:gd name="connsiteY3" fmla="*/ 1494537 h 2943855"/>
                        <a:gd name="connsiteX4" fmla="*/ 767 w 8161918"/>
                        <a:gd name="connsiteY4" fmla="*/ 23596 h 2943855"/>
                        <a:gd name="connsiteX5" fmla="*/ 4068271 w 8161918"/>
                        <a:gd name="connsiteY5" fmla="*/ 1442493 h 2943855"/>
                        <a:gd name="connsiteX6" fmla="*/ 8161918 w 8161918"/>
                        <a:gd name="connsiteY6" fmla="*/ 0 h 2943855"/>
                        <a:gd name="connsiteX0" fmla="*/ 8144926 w 8145760"/>
                        <a:gd name="connsiteY0" fmla="*/ 43424 h 2920259"/>
                        <a:gd name="connsiteX1" fmla="*/ 8145760 w 8145760"/>
                        <a:gd name="connsiteY1" fmla="*/ 1579944 h 2920259"/>
                        <a:gd name="connsiteX2" fmla="*/ 4123353 w 8145760"/>
                        <a:gd name="connsiteY2" fmla="*/ 2919505 h 2920259"/>
                        <a:gd name="connsiteX3" fmla="*/ 2295 w 8145760"/>
                        <a:gd name="connsiteY3" fmla="*/ 1470941 h 2920259"/>
                        <a:gd name="connsiteX4" fmla="*/ 767 w 8145760"/>
                        <a:gd name="connsiteY4" fmla="*/ 0 h 2920259"/>
                        <a:gd name="connsiteX5" fmla="*/ 4068271 w 8145760"/>
                        <a:gd name="connsiteY5" fmla="*/ 1418897 h 2920259"/>
                        <a:gd name="connsiteX6" fmla="*/ 8144926 w 8145760"/>
                        <a:gd name="connsiteY6" fmla="*/ 43424 h 2920259"/>
                        <a:gd name="connsiteX0" fmla="*/ 8161918 w 8161918"/>
                        <a:gd name="connsiteY0" fmla="*/ 0 h 2959321"/>
                        <a:gd name="connsiteX1" fmla="*/ 8145760 w 8161918"/>
                        <a:gd name="connsiteY1" fmla="*/ 1619006 h 2959321"/>
                        <a:gd name="connsiteX2" fmla="*/ 4123353 w 8161918"/>
                        <a:gd name="connsiteY2" fmla="*/ 2958567 h 2959321"/>
                        <a:gd name="connsiteX3" fmla="*/ 2295 w 8161918"/>
                        <a:gd name="connsiteY3" fmla="*/ 1510003 h 2959321"/>
                        <a:gd name="connsiteX4" fmla="*/ 767 w 8161918"/>
                        <a:gd name="connsiteY4" fmla="*/ 39062 h 2959321"/>
                        <a:gd name="connsiteX5" fmla="*/ 4068271 w 8161918"/>
                        <a:gd name="connsiteY5" fmla="*/ 1457959 h 2959321"/>
                        <a:gd name="connsiteX6" fmla="*/ 8161918 w 8161918"/>
                        <a:gd name="connsiteY6" fmla="*/ 0 h 2959321"/>
                        <a:gd name="connsiteX0" fmla="*/ 8161918 w 8162752"/>
                        <a:gd name="connsiteY0" fmla="*/ 0 h 2959488"/>
                        <a:gd name="connsiteX1" fmla="*/ 8162752 w 8162752"/>
                        <a:gd name="connsiteY1" fmla="*/ 1629317 h 2959488"/>
                        <a:gd name="connsiteX2" fmla="*/ 4123353 w 8162752"/>
                        <a:gd name="connsiteY2" fmla="*/ 2958567 h 2959488"/>
                        <a:gd name="connsiteX3" fmla="*/ 2295 w 8162752"/>
                        <a:gd name="connsiteY3" fmla="*/ 1510003 h 2959488"/>
                        <a:gd name="connsiteX4" fmla="*/ 767 w 8162752"/>
                        <a:gd name="connsiteY4" fmla="*/ 39062 h 2959488"/>
                        <a:gd name="connsiteX5" fmla="*/ 4068271 w 8162752"/>
                        <a:gd name="connsiteY5" fmla="*/ 1457959 h 2959488"/>
                        <a:gd name="connsiteX6" fmla="*/ 8161918 w 8162752"/>
                        <a:gd name="connsiteY6" fmla="*/ 0 h 2959488"/>
                        <a:gd name="connsiteX0" fmla="*/ 8165930 w 8166764"/>
                        <a:gd name="connsiteY0" fmla="*/ 7337 h 2966825"/>
                        <a:gd name="connsiteX1" fmla="*/ 8166764 w 8166764"/>
                        <a:gd name="connsiteY1" fmla="*/ 1636654 h 2966825"/>
                        <a:gd name="connsiteX2" fmla="*/ 4127365 w 8166764"/>
                        <a:gd name="connsiteY2" fmla="*/ 2965904 h 2966825"/>
                        <a:gd name="connsiteX3" fmla="*/ 6307 w 8166764"/>
                        <a:gd name="connsiteY3" fmla="*/ 1517340 h 2966825"/>
                        <a:gd name="connsiteX4" fmla="*/ 532 w 8166764"/>
                        <a:gd name="connsiteY4" fmla="*/ 0 h 2966825"/>
                        <a:gd name="connsiteX5" fmla="*/ 4072283 w 8166764"/>
                        <a:gd name="connsiteY5" fmla="*/ 1465296 h 2966825"/>
                        <a:gd name="connsiteX6" fmla="*/ 8165930 w 8166764"/>
                        <a:gd name="connsiteY6" fmla="*/ 7337 h 2966825"/>
                        <a:gd name="connsiteX0" fmla="*/ 8168119 w 8168953"/>
                        <a:gd name="connsiteY0" fmla="*/ 7337 h 2966682"/>
                        <a:gd name="connsiteX1" fmla="*/ 8168953 w 8168953"/>
                        <a:gd name="connsiteY1" fmla="*/ 1636654 h 2966682"/>
                        <a:gd name="connsiteX2" fmla="*/ 4129554 w 8168953"/>
                        <a:gd name="connsiteY2" fmla="*/ 2965904 h 2966682"/>
                        <a:gd name="connsiteX3" fmla="*/ 0 w 8168953"/>
                        <a:gd name="connsiteY3" fmla="*/ 1527651 h 2966682"/>
                        <a:gd name="connsiteX4" fmla="*/ 2721 w 8168953"/>
                        <a:gd name="connsiteY4" fmla="*/ 0 h 2966682"/>
                        <a:gd name="connsiteX5" fmla="*/ 4074472 w 8168953"/>
                        <a:gd name="connsiteY5" fmla="*/ 1465296 h 2966682"/>
                        <a:gd name="connsiteX6" fmla="*/ 8168119 w 8168953"/>
                        <a:gd name="connsiteY6" fmla="*/ 7337 h 2966682"/>
                        <a:gd name="connsiteX0" fmla="*/ 8168119 w 8168953"/>
                        <a:gd name="connsiteY0" fmla="*/ 7337 h 3100377"/>
                        <a:gd name="connsiteX1" fmla="*/ 8168953 w 8168953"/>
                        <a:gd name="connsiteY1" fmla="*/ 1636654 h 3100377"/>
                        <a:gd name="connsiteX2" fmla="*/ 4118520 w 8168953"/>
                        <a:gd name="connsiteY2" fmla="*/ 3099826 h 3100377"/>
                        <a:gd name="connsiteX3" fmla="*/ 0 w 8168953"/>
                        <a:gd name="connsiteY3" fmla="*/ 1527651 h 3100377"/>
                        <a:gd name="connsiteX4" fmla="*/ 2721 w 8168953"/>
                        <a:gd name="connsiteY4" fmla="*/ 0 h 3100377"/>
                        <a:gd name="connsiteX5" fmla="*/ 4074472 w 8168953"/>
                        <a:gd name="connsiteY5" fmla="*/ 1465296 h 3100377"/>
                        <a:gd name="connsiteX6" fmla="*/ 8168119 w 8168953"/>
                        <a:gd name="connsiteY6" fmla="*/ 7337 h 3100377"/>
                        <a:gd name="connsiteX0" fmla="*/ 8168119 w 8168953"/>
                        <a:gd name="connsiteY0" fmla="*/ 7337 h 3100429"/>
                        <a:gd name="connsiteX1" fmla="*/ 8168953 w 8168953"/>
                        <a:gd name="connsiteY1" fmla="*/ 1636654 h 3100429"/>
                        <a:gd name="connsiteX2" fmla="*/ 4118520 w 8168953"/>
                        <a:gd name="connsiteY2" fmla="*/ 3099826 h 3100429"/>
                        <a:gd name="connsiteX3" fmla="*/ 0 w 8168953"/>
                        <a:gd name="connsiteY3" fmla="*/ 1527651 h 3100429"/>
                        <a:gd name="connsiteX4" fmla="*/ 2721 w 8168953"/>
                        <a:gd name="connsiteY4" fmla="*/ 0 h 3100429"/>
                        <a:gd name="connsiteX5" fmla="*/ 4074472 w 8168953"/>
                        <a:gd name="connsiteY5" fmla="*/ 1465296 h 3100429"/>
                        <a:gd name="connsiteX6" fmla="*/ 8168119 w 8168953"/>
                        <a:gd name="connsiteY6" fmla="*/ 7337 h 3100429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72202 w 8166683"/>
                        <a:gd name="connsiteY5" fmla="*/ 1465296 h 3099826"/>
                        <a:gd name="connsiteX6" fmla="*/ 8165849 w 8166683"/>
                        <a:gd name="connsiteY6" fmla="*/ 7337 h 3099826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72202 w 8166683"/>
                        <a:gd name="connsiteY5" fmla="*/ 1465296 h 3099826"/>
                        <a:gd name="connsiteX6" fmla="*/ 8165849 w 8166683"/>
                        <a:gd name="connsiteY6" fmla="*/ 7337 h 3099826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61168 w 8166683"/>
                        <a:gd name="connsiteY5" fmla="*/ 1438511 h 3099826"/>
                        <a:gd name="connsiteX6" fmla="*/ 8165849 w 8166683"/>
                        <a:gd name="connsiteY6" fmla="*/ 7337 h 3099826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61168 w 8166683"/>
                        <a:gd name="connsiteY5" fmla="*/ 1438511 h 3099826"/>
                        <a:gd name="connsiteX6" fmla="*/ 8165849 w 8166683"/>
                        <a:gd name="connsiteY6" fmla="*/ 7337 h 3099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166683" h="3099826">
                          <a:moveTo>
                            <a:pt x="8165849" y="7337"/>
                          </a:moveTo>
                          <a:lnTo>
                            <a:pt x="8166683" y="1636654"/>
                          </a:lnTo>
                          <a:cubicBezTo>
                            <a:pt x="7917761" y="2728489"/>
                            <a:pt x="5475903" y="3100137"/>
                            <a:pt x="4116250" y="3099826"/>
                          </a:cubicBezTo>
                          <a:cubicBezTo>
                            <a:pt x="2756597" y="3099515"/>
                            <a:pt x="245424" y="2744647"/>
                            <a:pt x="8764" y="1634789"/>
                          </a:cubicBezTo>
                          <a:cubicBezTo>
                            <a:pt x="11928" y="1215900"/>
                            <a:pt x="-2713" y="418889"/>
                            <a:pt x="451" y="0"/>
                          </a:cubicBezTo>
                          <a:cubicBezTo>
                            <a:pt x="385485" y="953840"/>
                            <a:pt x="2700268" y="1437288"/>
                            <a:pt x="4061168" y="1438511"/>
                          </a:cubicBezTo>
                          <a:cubicBezTo>
                            <a:pt x="5422068" y="1439734"/>
                            <a:pt x="7793228" y="1089449"/>
                            <a:pt x="8165849" y="7337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               </a:t>
                      </a:r>
                    </a:p>
                  </p:txBody>
                </p:sp>
                <p:sp>
                  <p:nvSpPr>
                    <p:cNvPr id="406" name="Oval 405">
                      <a:extLst>
                        <a:ext uri="{FF2B5EF4-FFF2-40B4-BE49-F238E27FC236}">
                          <a16:creationId xmlns:a16="http://schemas.microsoft.com/office/drawing/2014/main" id="{AA887BFE-D40C-9A47-A32C-34B554FEE4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729" y="2774731"/>
                      <a:ext cx="1480163" cy="579140"/>
                    </a:xfrm>
                    <a:prstGeom prst="ellipse">
                      <a:avLst/>
                    </a:pr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          </a:t>
                      </a:r>
                    </a:p>
                  </p:txBody>
                </p:sp>
                <p:grpSp>
                  <p:nvGrpSpPr>
                    <p:cNvPr id="407" name="Group 406">
                      <a:extLst>
                        <a:ext uri="{FF2B5EF4-FFF2-40B4-BE49-F238E27FC236}">
                          <a16:creationId xmlns:a16="http://schemas.microsoft.com/office/drawing/2014/main" id="{40622513-3222-B04D-BAAE-CC4742B72C5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13663" y="2848339"/>
                      <a:ext cx="1042107" cy="425543"/>
                      <a:chOff x="7786941" y="2884917"/>
                      <a:chExt cx="897649" cy="353919"/>
                    </a:xfrm>
                  </p:grpSpPr>
                  <p:sp>
                    <p:nvSpPr>
                      <p:cNvPr id="408" name="Freeform 407">
                        <a:extLst>
                          <a:ext uri="{FF2B5EF4-FFF2-40B4-BE49-F238E27FC236}">
                            <a16:creationId xmlns:a16="http://schemas.microsoft.com/office/drawing/2014/main" id="{1A85C026-E7B2-5B45-8D0A-ADE9DC5743E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11770" y="28849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09" name="Freeform 408">
                        <a:extLst>
                          <a:ext uri="{FF2B5EF4-FFF2-40B4-BE49-F238E27FC236}">
                            <a16:creationId xmlns:a16="http://schemas.microsoft.com/office/drawing/2014/main" id="{7F8917C0-A7B6-6347-96FF-F42A0D7175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67548" y="30543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10" name="Freeform 409">
                        <a:extLst>
                          <a:ext uri="{FF2B5EF4-FFF2-40B4-BE49-F238E27FC236}">
                            <a16:creationId xmlns:a16="http://schemas.microsoft.com/office/drawing/2014/main" id="{21C6FE47-7CF2-1449-AA2C-A715B1B13A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86941" y="30543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11" name="Freeform 410">
                        <a:extLst>
                          <a:ext uri="{FF2B5EF4-FFF2-40B4-BE49-F238E27FC236}">
                            <a16:creationId xmlns:a16="http://schemas.microsoft.com/office/drawing/2014/main" id="{C36ABBD1-450F-C74E-8535-4CCC7AD5BE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95013" y="29710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pic>
                <p:nvPicPr>
                  <p:cNvPr id="403" name="Picture 1115" descr="antenna_stylized">
                    <a:extLst>
                      <a:ext uri="{FF2B5EF4-FFF2-40B4-BE49-F238E27FC236}">
                        <a16:creationId xmlns:a16="http://schemas.microsoft.com/office/drawing/2014/main" id="{1B796364-57A4-6348-BA97-B6DD2D2CFC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93518" y="3419140"/>
                    <a:ext cx="347997" cy="16755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04" name="Picture 1115" descr="antenna_stylized">
                    <a:extLst>
                      <a:ext uri="{FF2B5EF4-FFF2-40B4-BE49-F238E27FC236}">
                        <a16:creationId xmlns:a16="http://schemas.microsoft.com/office/drawing/2014/main" id="{A938FD24-8415-ED4A-AEC6-C71F363984F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03435" y="3325424"/>
                    <a:ext cx="347997" cy="16755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grpSp>
            <p:nvGrpSpPr>
              <p:cNvPr id="309" name="Group 308">
                <a:extLst>
                  <a:ext uri="{FF2B5EF4-FFF2-40B4-BE49-F238E27FC236}">
                    <a16:creationId xmlns:a16="http://schemas.microsoft.com/office/drawing/2014/main" id="{8407F851-8069-F84E-B205-1E266C1A47F5}"/>
                  </a:ext>
                </a:extLst>
              </p:cNvPr>
              <p:cNvGrpSpPr/>
              <p:nvPr/>
            </p:nvGrpSpPr>
            <p:grpSpPr>
              <a:xfrm>
                <a:off x="10884085" y="3428485"/>
                <a:ext cx="604586" cy="405973"/>
                <a:chOff x="10884085" y="3428485"/>
                <a:chExt cx="604586" cy="405973"/>
              </a:xfrm>
            </p:grpSpPr>
            <p:grpSp>
              <p:nvGrpSpPr>
                <p:cNvPr id="383" name="Group 382">
                  <a:extLst>
                    <a:ext uri="{FF2B5EF4-FFF2-40B4-BE49-F238E27FC236}">
                      <a16:creationId xmlns:a16="http://schemas.microsoft.com/office/drawing/2014/main" id="{D4F7835E-857A-014D-9B6E-5A20CA4BF1D2}"/>
                    </a:ext>
                  </a:extLst>
                </p:cNvPr>
                <p:cNvGrpSpPr/>
                <p:nvPr/>
              </p:nvGrpSpPr>
              <p:grpSpPr>
                <a:xfrm>
                  <a:off x="10884085" y="3601365"/>
                  <a:ext cx="170989" cy="97052"/>
                  <a:chOff x="7493876" y="2774731"/>
                  <a:chExt cx="1481958" cy="894622"/>
                </a:xfrm>
              </p:grpSpPr>
              <p:sp>
                <p:nvSpPr>
                  <p:cNvPr id="390" name="Freeform 389">
                    <a:extLst>
                      <a:ext uri="{FF2B5EF4-FFF2-40B4-BE49-F238E27FC236}">
                        <a16:creationId xmlns:a16="http://schemas.microsoft.com/office/drawing/2014/main" id="{0E9E9B07-D0A2-194F-AE47-AF0982867B6C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391" name="Oval 390">
                    <a:extLst>
                      <a:ext uri="{FF2B5EF4-FFF2-40B4-BE49-F238E27FC236}">
                        <a16:creationId xmlns:a16="http://schemas.microsoft.com/office/drawing/2014/main" id="{A6D0A5B8-C4F7-7447-B286-5DBFB5F5CA4A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C36D9C34-631C-7B4D-8090-CC4EFF5D78FE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393" name="Freeform 392">
                      <a:extLst>
                        <a:ext uri="{FF2B5EF4-FFF2-40B4-BE49-F238E27FC236}">
                          <a16:creationId xmlns:a16="http://schemas.microsoft.com/office/drawing/2014/main" id="{DF7AEC19-152B-6649-83CC-4F0B8898A3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94" name="Freeform 393">
                      <a:extLst>
                        <a:ext uri="{FF2B5EF4-FFF2-40B4-BE49-F238E27FC236}">
                          <a16:creationId xmlns:a16="http://schemas.microsoft.com/office/drawing/2014/main" id="{0FE94E50-23E8-E843-B8BC-A740D532FC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95" name="Freeform 394">
                      <a:extLst>
                        <a:ext uri="{FF2B5EF4-FFF2-40B4-BE49-F238E27FC236}">
                          <a16:creationId xmlns:a16="http://schemas.microsoft.com/office/drawing/2014/main" id="{13A4DF65-FBB8-F444-85ED-F3BA410B1F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96" name="Freeform 395">
                      <a:extLst>
                        <a:ext uri="{FF2B5EF4-FFF2-40B4-BE49-F238E27FC236}">
                          <a16:creationId xmlns:a16="http://schemas.microsoft.com/office/drawing/2014/main" id="{65E2494A-A177-6D44-B329-3F56A5DC3A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384" name="Group 383">
                  <a:extLst>
                    <a:ext uri="{FF2B5EF4-FFF2-40B4-BE49-F238E27FC236}">
                      <a16:creationId xmlns:a16="http://schemas.microsoft.com/office/drawing/2014/main" id="{B5414745-64B4-1746-A44A-B59D2D51F6E9}"/>
                    </a:ext>
                  </a:extLst>
                </p:cNvPr>
                <p:cNvGrpSpPr/>
                <p:nvPr/>
              </p:nvGrpSpPr>
              <p:grpSpPr>
                <a:xfrm>
                  <a:off x="11064947" y="3428485"/>
                  <a:ext cx="423724" cy="405973"/>
                  <a:chOff x="5103720" y="2693365"/>
                  <a:chExt cx="611650" cy="414788"/>
                </a:xfrm>
              </p:grpSpPr>
              <p:cxnSp>
                <p:nvCxnSpPr>
                  <p:cNvPr id="385" name="Straight Connector 384">
                    <a:extLst>
                      <a:ext uri="{FF2B5EF4-FFF2-40B4-BE49-F238E27FC236}">
                        <a16:creationId xmlns:a16="http://schemas.microsoft.com/office/drawing/2014/main" id="{9121F52F-C05A-874A-A351-4EDEBFDA18E7}"/>
                      </a:ext>
                    </a:extLst>
                  </p:cNvPr>
                  <p:cNvCxnSpPr/>
                  <p:nvPr/>
                </p:nvCxnSpPr>
                <p:spPr>
                  <a:xfrm>
                    <a:off x="5103720" y="2914214"/>
                    <a:ext cx="232559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86" name="Group 385">
                    <a:extLst>
                      <a:ext uri="{FF2B5EF4-FFF2-40B4-BE49-F238E27FC236}">
                        <a16:creationId xmlns:a16="http://schemas.microsoft.com/office/drawing/2014/main" id="{3080EB75-669D-6046-8F29-93CA311520C3}"/>
                      </a:ext>
                    </a:extLst>
                  </p:cNvPr>
                  <p:cNvGrpSpPr/>
                  <p:nvPr/>
                </p:nvGrpSpPr>
                <p:grpSpPr>
                  <a:xfrm>
                    <a:off x="5275406" y="2693365"/>
                    <a:ext cx="439964" cy="414788"/>
                    <a:chOff x="5275406" y="2711455"/>
                    <a:chExt cx="452949" cy="405518"/>
                  </a:xfrm>
                </p:grpSpPr>
                <p:pic>
                  <p:nvPicPr>
                    <p:cNvPr id="387" name="Picture 386" descr="server_rack.png">
                      <a:extLst>
                        <a:ext uri="{FF2B5EF4-FFF2-40B4-BE49-F238E27FC236}">
                          <a16:creationId xmlns:a16="http://schemas.microsoft.com/office/drawing/2014/main" id="{8F8CCF57-89A9-914B-8DA5-43ED9FD5E97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37367" y="2770786"/>
                      <a:ext cx="190988" cy="31336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88" name="Picture 387" descr="server_rack.png">
                      <a:extLst>
                        <a:ext uri="{FF2B5EF4-FFF2-40B4-BE49-F238E27FC236}">
                          <a16:creationId xmlns:a16="http://schemas.microsoft.com/office/drawing/2014/main" id="{CBB420D9-3493-0041-891D-D363C0B4362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275406" y="2764002"/>
                      <a:ext cx="190988" cy="31336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89" name="Picture 388" descr="server_rack.png">
                      <a:extLst>
                        <a:ext uri="{FF2B5EF4-FFF2-40B4-BE49-F238E27FC236}">
                          <a16:creationId xmlns:a16="http://schemas.microsoft.com/office/drawing/2014/main" id="{6A68861A-767E-4D4D-98DE-AE8CBA32B8D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385676" y="2711455"/>
                      <a:ext cx="247152" cy="405518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847C7134-78EA-D042-A231-89CD3A3A071C}"/>
                  </a:ext>
                </a:extLst>
              </p:cNvPr>
              <p:cNvGrpSpPr/>
              <p:nvPr/>
            </p:nvGrpSpPr>
            <p:grpSpPr>
              <a:xfrm>
                <a:off x="7975881" y="4741266"/>
                <a:ext cx="2318709" cy="1131519"/>
                <a:chOff x="7948367" y="4775686"/>
                <a:chExt cx="2318709" cy="1131519"/>
              </a:xfrm>
            </p:grpSpPr>
            <p:sp>
              <p:nvSpPr>
                <p:cNvPr id="326" name="Line 428">
                  <a:extLst>
                    <a:ext uri="{FF2B5EF4-FFF2-40B4-BE49-F238E27FC236}">
                      <a16:creationId xmlns:a16="http://schemas.microsoft.com/office/drawing/2014/main" id="{EC93EEC4-91F6-F348-B79C-141C3EE73F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789609" y="5251739"/>
                  <a:ext cx="388062" cy="75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7" name="Line 435">
                  <a:extLst>
                    <a:ext uri="{FF2B5EF4-FFF2-40B4-BE49-F238E27FC236}">
                      <a16:creationId xmlns:a16="http://schemas.microsoft.com/office/drawing/2014/main" id="{C67B6936-318C-3C41-8BC8-D34B72738B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10207" y="5117334"/>
                  <a:ext cx="22680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8" name="Line 440">
                  <a:extLst>
                    <a:ext uri="{FF2B5EF4-FFF2-40B4-BE49-F238E27FC236}">
                      <a16:creationId xmlns:a16="http://schemas.microsoft.com/office/drawing/2014/main" id="{EACBEA11-8D0B-A340-B701-DA26F1DF4C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459425" y="5036562"/>
                  <a:ext cx="404236" cy="20777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329" name="Group 328">
                  <a:extLst>
                    <a:ext uri="{FF2B5EF4-FFF2-40B4-BE49-F238E27FC236}">
                      <a16:creationId xmlns:a16="http://schemas.microsoft.com/office/drawing/2014/main" id="{011B00A1-09B9-0242-ABD6-53E5010B7E9A}"/>
                    </a:ext>
                  </a:extLst>
                </p:cNvPr>
                <p:cNvGrpSpPr/>
                <p:nvPr/>
              </p:nvGrpSpPr>
              <p:grpSpPr>
                <a:xfrm>
                  <a:off x="7948367" y="4775686"/>
                  <a:ext cx="2318709" cy="1131519"/>
                  <a:chOff x="7948367" y="4775686"/>
                  <a:chExt cx="2318709" cy="1131519"/>
                </a:xfrm>
              </p:grpSpPr>
              <p:sp>
                <p:nvSpPr>
                  <p:cNvPr id="330" name="Line 430">
                    <a:extLst>
                      <a:ext uri="{FF2B5EF4-FFF2-40B4-BE49-F238E27FC236}">
                        <a16:creationId xmlns:a16="http://schemas.microsoft.com/office/drawing/2014/main" id="{82420FBF-E784-EE49-9111-B9959459C36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6200000">
                    <a:off x="10209926" y="5405286"/>
                    <a:ext cx="0" cy="11430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1" name="Line 431">
                    <a:extLst>
                      <a:ext uri="{FF2B5EF4-FFF2-40B4-BE49-F238E27FC236}">
                        <a16:creationId xmlns:a16="http://schemas.microsoft.com/office/drawing/2014/main" id="{DEB48830-EE1C-9542-B587-58384B3F071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432959" y="4838517"/>
                    <a:ext cx="524483" cy="26153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2" name="Line 432">
                    <a:extLst>
                      <a:ext uri="{FF2B5EF4-FFF2-40B4-BE49-F238E27FC236}">
                        <a16:creationId xmlns:a16="http://schemas.microsoft.com/office/drawing/2014/main" id="{4170592A-B16D-F74D-A159-DDED6EAACBF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8850066" y="4838517"/>
                    <a:ext cx="569255" cy="24626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3" name="Line 433">
                    <a:extLst>
                      <a:ext uri="{FF2B5EF4-FFF2-40B4-BE49-F238E27FC236}">
                        <a16:creationId xmlns:a16="http://schemas.microsoft.com/office/drawing/2014/main" id="{432AFDF4-81D8-B048-B3D5-C6B57B438EE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8821744" y="5108876"/>
                    <a:ext cx="103050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4" name="Line 436">
                    <a:extLst>
                      <a:ext uri="{FF2B5EF4-FFF2-40B4-BE49-F238E27FC236}">
                        <a16:creationId xmlns:a16="http://schemas.microsoft.com/office/drawing/2014/main" id="{A1035595-EF88-C542-97A3-F403FF8966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948367" y="5290470"/>
                    <a:ext cx="412750" cy="12700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5" name="Line 439">
                    <a:extLst>
                      <a:ext uri="{FF2B5EF4-FFF2-40B4-BE49-F238E27FC236}">
                        <a16:creationId xmlns:a16="http://schemas.microsoft.com/office/drawing/2014/main" id="{74D67812-AE5A-A54F-A3D0-C1DDC94E3F5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8373817" y="5282252"/>
                    <a:ext cx="68080" cy="29396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6" name="Line 440">
                    <a:extLst>
                      <a:ext uri="{FF2B5EF4-FFF2-40B4-BE49-F238E27FC236}">
                        <a16:creationId xmlns:a16="http://schemas.microsoft.com/office/drawing/2014/main" id="{1C08140F-17E7-2A44-9619-2FA374E77F1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8488731" y="5307931"/>
                    <a:ext cx="280374" cy="26987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7" name="Line 441">
                    <a:extLst>
                      <a:ext uri="{FF2B5EF4-FFF2-40B4-BE49-F238E27FC236}">
                        <a16:creationId xmlns:a16="http://schemas.microsoft.com/office/drawing/2014/main" id="{C016D5C1-30E2-E345-9FD9-FFDBE9E445E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488731" y="5258048"/>
                    <a:ext cx="914184" cy="46862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8" name="Line 428">
                    <a:extLst>
                      <a:ext uri="{FF2B5EF4-FFF2-40B4-BE49-F238E27FC236}">
                        <a16:creationId xmlns:a16="http://schemas.microsoft.com/office/drawing/2014/main" id="{A628F378-215C-F142-8A2F-51470A9BF3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6200000" flipV="1">
                    <a:off x="9885545" y="5583471"/>
                    <a:ext cx="366793" cy="1482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39" name="Picture 781" descr="antenna_radiation_stylized">
                    <a:extLst>
                      <a:ext uri="{FF2B5EF4-FFF2-40B4-BE49-F238E27FC236}">
                        <a16:creationId xmlns:a16="http://schemas.microsoft.com/office/drawing/2014/main" id="{6DCAE55A-375B-EA41-A5D2-259D2CBDD65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42073" y="5480938"/>
                    <a:ext cx="452014" cy="9515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40" name="Picture 780" descr="access_point_stylized_small">
                    <a:extLst>
                      <a:ext uri="{FF2B5EF4-FFF2-40B4-BE49-F238E27FC236}">
                        <a16:creationId xmlns:a16="http://schemas.microsoft.com/office/drawing/2014/main" id="{BEADD0A7-FD0A-524A-A934-9DEAE016F66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90610" y="5473433"/>
                    <a:ext cx="380935" cy="31746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grpSp>
                <p:nvGrpSpPr>
                  <p:cNvPr id="341" name="Group 340">
                    <a:extLst>
                      <a:ext uri="{FF2B5EF4-FFF2-40B4-BE49-F238E27FC236}">
                        <a16:creationId xmlns:a16="http://schemas.microsoft.com/office/drawing/2014/main" id="{6CDBD8E3-60D3-CD45-B2BA-9EFF66CDC11B}"/>
                      </a:ext>
                    </a:extLst>
                  </p:cNvPr>
                  <p:cNvGrpSpPr/>
                  <p:nvPr/>
                </p:nvGrpSpPr>
                <p:grpSpPr>
                  <a:xfrm>
                    <a:off x="9783558" y="4989983"/>
                    <a:ext cx="393760" cy="218578"/>
                    <a:chOff x="7493876" y="2774731"/>
                    <a:chExt cx="1481958" cy="894622"/>
                  </a:xfrm>
                </p:grpSpPr>
                <p:sp>
                  <p:nvSpPr>
                    <p:cNvPr id="376" name="Freeform 375">
                      <a:extLst>
                        <a:ext uri="{FF2B5EF4-FFF2-40B4-BE49-F238E27FC236}">
                          <a16:creationId xmlns:a16="http://schemas.microsoft.com/office/drawing/2014/main" id="{A4D97FBA-9ED0-EE4D-A916-0A5B9DB9E2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3876" y="3084399"/>
                      <a:ext cx="1481958" cy="584954"/>
                    </a:xfrm>
                    <a:custGeom>
                      <a:avLst/>
                      <a:gdLst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88524 w 8187558"/>
                        <a:gd name="connsiteY5" fmla="*/ 1597573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88524 w 8187558"/>
                        <a:gd name="connsiteY5" fmla="*/ 1597573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76538 w 8176538"/>
                        <a:gd name="connsiteY0" fmla="*/ 0 h 2638097"/>
                        <a:gd name="connsiteX1" fmla="*/ 8176538 w 8176538"/>
                        <a:gd name="connsiteY1" fmla="*/ 1271752 h 2638097"/>
                        <a:gd name="connsiteX2" fmla="*/ 4088015 w 8176538"/>
                        <a:gd name="connsiteY2" fmla="*/ 2638097 h 2638097"/>
                        <a:gd name="connsiteX3" fmla="*/ 0 w 8176538"/>
                        <a:gd name="connsiteY3" fmla="*/ 1269888 h 2638097"/>
                        <a:gd name="connsiteX4" fmla="*/ 20511 w 8176538"/>
                        <a:gd name="connsiteY4" fmla="*/ 147145 h 2638097"/>
                        <a:gd name="connsiteX5" fmla="*/ 4088015 w 8176538"/>
                        <a:gd name="connsiteY5" fmla="*/ 1566042 h 2638097"/>
                        <a:gd name="connsiteX6" fmla="*/ 8176538 w 8176538"/>
                        <a:gd name="connsiteY6" fmla="*/ 0 h 2638097"/>
                        <a:gd name="connsiteX0" fmla="*/ 8176538 w 8176538"/>
                        <a:gd name="connsiteY0" fmla="*/ 0 h 2772020"/>
                        <a:gd name="connsiteX1" fmla="*/ 8176538 w 8176538"/>
                        <a:gd name="connsiteY1" fmla="*/ 1271752 h 2772020"/>
                        <a:gd name="connsiteX2" fmla="*/ 4099034 w 8176538"/>
                        <a:gd name="connsiteY2" fmla="*/ 2772020 h 2772020"/>
                        <a:gd name="connsiteX3" fmla="*/ 0 w 8176538"/>
                        <a:gd name="connsiteY3" fmla="*/ 1269888 h 2772020"/>
                        <a:gd name="connsiteX4" fmla="*/ 20511 w 8176538"/>
                        <a:gd name="connsiteY4" fmla="*/ 147145 h 2772020"/>
                        <a:gd name="connsiteX5" fmla="*/ 4088015 w 8176538"/>
                        <a:gd name="connsiteY5" fmla="*/ 1566042 h 2772020"/>
                        <a:gd name="connsiteX6" fmla="*/ 8176538 w 8176538"/>
                        <a:gd name="connsiteY6" fmla="*/ 0 h 2772020"/>
                        <a:gd name="connsiteX0" fmla="*/ 8176538 w 8176538"/>
                        <a:gd name="connsiteY0" fmla="*/ 0 h 2772339"/>
                        <a:gd name="connsiteX1" fmla="*/ 8176538 w 8176538"/>
                        <a:gd name="connsiteY1" fmla="*/ 1378890 h 2772339"/>
                        <a:gd name="connsiteX2" fmla="*/ 4099034 w 8176538"/>
                        <a:gd name="connsiteY2" fmla="*/ 2772020 h 2772339"/>
                        <a:gd name="connsiteX3" fmla="*/ 0 w 8176538"/>
                        <a:gd name="connsiteY3" fmla="*/ 1269888 h 2772339"/>
                        <a:gd name="connsiteX4" fmla="*/ 20511 w 8176538"/>
                        <a:gd name="connsiteY4" fmla="*/ 147145 h 2772339"/>
                        <a:gd name="connsiteX5" fmla="*/ 4088015 w 8176538"/>
                        <a:gd name="connsiteY5" fmla="*/ 1566042 h 2772339"/>
                        <a:gd name="connsiteX6" fmla="*/ 8176538 w 8176538"/>
                        <a:gd name="connsiteY6" fmla="*/ 0 h 2772339"/>
                        <a:gd name="connsiteX0" fmla="*/ 8176538 w 8176538"/>
                        <a:gd name="connsiteY0" fmla="*/ 0 h 2825888"/>
                        <a:gd name="connsiteX1" fmla="*/ 8176538 w 8176538"/>
                        <a:gd name="connsiteY1" fmla="*/ 1378890 h 2825888"/>
                        <a:gd name="connsiteX2" fmla="*/ 4099034 w 8176538"/>
                        <a:gd name="connsiteY2" fmla="*/ 2825590 h 2825888"/>
                        <a:gd name="connsiteX3" fmla="*/ 0 w 8176538"/>
                        <a:gd name="connsiteY3" fmla="*/ 1269888 h 2825888"/>
                        <a:gd name="connsiteX4" fmla="*/ 20511 w 8176538"/>
                        <a:gd name="connsiteY4" fmla="*/ 147145 h 2825888"/>
                        <a:gd name="connsiteX5" fmla="*/ 4088015 w 8176538"/>
                        <a:gd name="connsiteY5" fmla="*/ 1566042 h 2825888"/>
                        <a:gd name="connsiteX6" fmla="*/ 8176538 w 8176538"/>
                        <a:gd name="connsiteY6" fmla="*/ 0 h 2825888"/>
                        <a:gd name="connsiteX0" fmla="*/ 8165518 w 8165518"/>
                        <a:gd name="connsiteY0" fmla="*/ 0 h 2825606"/>
                        <a:gd name="connsiteX1" fmla="*/ 8165518 w 8165518"/>
                        <a:gd name="connsiteY1" fmla="*/ 1378890 h 2825606"/>
                        <a:gd name="connsiteX2" fmla="*/ 4088014 w 8165518"/>
                        <a:gd name="connsiteY2" fmla="*/ 2825590 h 2825606"/>
                        <a:gd name="connsiteX3" fmla="*/ 0 w 8165518"/>
                        <a:gd name="connsiteY3" fmla="*/ 1403811 h 2825606"/>
                        <a:gd name="connsiteX4" fmla="*/ 9491 w 8165518"/>
                        <a:gd name="connsiteY4" fmla="*/ 147145 h 2825606"/>
                        <a:gd name="connsiteX5" fmla="*/ 4076995 w 8165518"/>
                        <a:gd name="connsiteY5" fmla="*/ 1566042 h 2825606"/>
                        <a:gd name="connsiteX6" fmla="*/ 8165518 w 8165518"/>
                        <a:gd name="connsiteY6" fmla="*/ 0 h 2825606"/>
                        <a:gd name="connsiteX0" fmla="*/ 8165518 w 8165518"/>
                        <a:gd name="connsiteY0" fmla="*/ 0 h 2879174"/>
                        <a:gd name="connsiteX1" fmla="*/ 8165518 w 8165518"/>
                        <a:gd name="connsiteY1" fmla="*/ 1378890 h 2879174"/>
                        <a:gd name="connsiteX2" fmla="*/ 4132092 w 8165518"/>
                        <a:gd name="connsiteY2" fmla="*/ 2879159 h 2879174"/>
                        <a:gd name="connsiteX3" fmla="*/ 0 w 8165518"/>
                        <a:gd name="connsiteY3" fmla="*/ 1403811 h 2879174"/>
                        <a:gd name="connsiteX4" fmla="*/ 9491 w 8165518"/>
                        <a:gd name="connsiteY4" fmla="*/ 147145 h 2879174"/>
                        <a:gd name="connsiteX5" fmla="*/ 4076995 w 8165518"/>
                        <a:gd name="connsiteY5" fmla="*/ 1566042 h 2879174"/>
                        <a:gd name="connsiteX6" fmla="*/ 8165518 w 8165518"/>
                        <a:gd name="connsiteY6" fmla="*/ 0 h 2879174"/>
                        <a:gd name="connsiteX0" fmla="*/ 8165518 w 8176537"/>
                        <a:gd name="connsiteY0" fmla="*/ 0 h 2879410"/>
                        <a:gd name="connsiteX1" fmla="*/ 8176537 w 8176537"/>
                        <a:gd name="connsiteY1" fmla="*/ 1499420 h 2879410"/>
                        <a:gd name="connsiteX2" fmla="*/ 4132092 w 8176537"/>
                        <a:gd name="connsiteY2" fmla="*/ 2879159 h 2879410"/>
                        <a:gd name="connsiteX3" fmla="*/ 0 w 8176537"/>
                        <a:gd name="connsiteY3" fmla="*/ 1403811 h 2879410"/>
                        <a:gd name="connsiteX4" fmla="*/ 9491 w 8176537"/>
                        <a:gd name="connsiteY4" fmla="*/ 147145 h 2879410"/>
                        <a:gd name="connsiteX5" fmla="*/ 4076995 w 8176537"/>
                        <a:gd name="connsiteY5" fmla="*/ 1566042 h 2879410"/>
                        <a:gd name="connsiteX6" fmla="*/ 8165518 w 8176537"/>
                        <a:gd name="connsiteY6" fmla="*/ 0 h 2879410"/>
                        <a:gd name="connsiteX0" fmla="*/ 8165518 w 8176537"/>
                        <a:gd name="connsiteY0" fmla="*/ 0 h 2879262"/>
                        <a:gd name="connsiteX1" fmla="*/ 8176537 w 8176537"/>
                        <a:gd name="connsiteY1" fmla="*/ 1499420 h 2879262"/>
                        <a:gd name="connsiteX2" fmla="*/ 4132092 w 8176537"/>
                        <a:gd name="connsiteY2" fmla="*/ 2879159 h 2879262"/>
                        <a:gd name="connsiteX3" fmla="*/ 0 w 8176537"/>
                        <a:gd name="connsiteY3" fmla="*/ 1403811 h 2879262"/>
                        <a:gd name="connsiteX4" fmla="*/ 9491 w 8176537"/>
                        <a:gd name="connsiteY4" fmla="*/ 147145 h 2879262"/>
                        <a:gd name="connsiteX5" fmla="*/ 4076995 w 8176537"/>
                        <a:gd name="connsiteY5" fmla="*/ 1566042 h 2879262"/>
                        <a:gd name="connsiteX6" fmla="*/ 8165518 w 8176537"/>
                        <a:gd name="connsiteY6" fmla="*/ 0 h 2879262"/>
                        <a:gd name="connsiteX0" fmla="*/ 8165518 w 8176537"/>
                        <a:gd name="connsiteY0" fmla="*/ 0 h 2879163"/>
                        <a:gd name="connsiteX1" fmla="*/ 8176537 w 8176537"/>
                        <a:gd name="connsiteY1" fmla="*/ 1499420 h 2879163"/>
                        <a:gd name="connsiteX2" fmla="*/ 4132092 w 8176537"/>
                        <a:gd name="connsiteY2" fmla="*/ 2879159 h 2879163"/>
                        <a:gd name="connsiteX3" fmla="*/ 0 w 8176537"/>
                        <a:gd name="connsiteY3" fmla="*/ 1510948 h 2879163"/>
                        <a:gd name="connsiteX4" fmla="*/ 9491 w 8176537"/>
                        <a:gd name="connsiteY4" fmla="*/ 147145 h 2879163"/>
                        <a:gd name="connsiteX5" fmla="*/ 4076995 w 8176537"/>
                        <a:gd name="connsiteY5" fmla="*/ 1566042 h 2879163"/>
                        <a:gd name="connsiteX6" fmla="*/ 8165518 w 8176537"/>
                        <a:gd name="connsiteY6" fmla="*/ 0 h 2879163"/>
                        <a:gd name="connsiteX0" fmla="*/ 8165518 w 8198577"/>
                        <a:gd name="connsiteY0" fmla="*/ 0 h 2879451"/>
                        <a:gd name="connsiteX1" fmla="*/ 8198577 w 8198577"/>
                        <a:gd name="connsiteY1" fmla="*/ 1606558 h 2879451"/>
                        <a:gd name="connsiteX2" fmla="*/ 4132092 w 8198577"/>
                        <a:gd name="connsiteY2" fmla="*/ 2879159 h 2879451"/>
                        <a:gd name="connsiteX3" fmla="*/ 0 w 8198577"/>
                        <a:gd name="connsiteY3" fmla="*/ 1510948 h 2879451"/>
                        <a:gd name="connsiteX4" fmla="*/ 9491 w 8198577"/>
                        <a:gd name="connsiteY4" fmla="*/ 147145 h 2879451"/>
                        <a:gd name="connsiteX5" fmla="*/ 4076995 w 8198577"/>
                        <a:gd name="connsiteY5" fmla="*/ 1566042 h 2879451"/>
                        <a:gd name="connsiteX6" fmla="*/ 8165518 w 8198577"/>
                        <a:gd name="connsiteY6" fmla="*/ 0 h 2879451"/>
                        <a:gd name="connsiteX0" fmla="*/ 8165518 w 8165518"/>
                        <a:gd name="connsiteY0" fmla="*/ 0 h 2880066"/>
                        <a:gd name="connsiteX1" fmla="*/ 8165518 w 8165518"/>
                        <a:gd name="connsiteY1" fmla="*/ 1673520 h 2880066"/>
                        <a:gd name="connsiteX2" fmla="*/ 4132092 w 8165518"/>
                        <a:gd name="connsiteY2" fmla="*/ 2879159 h 2880066"/>
                        <a:gd name="connsiteX3" fmla="*/ 0 w 8165518"/>
                        <a:gd name="connsiteY3" fmla="*/ 1510948 h 2880066"/>
                        <a:gd name="connsiteX4" fmla="*/ 9491 w 8165518"/>
                        <a:gd name="connsiteY4" fmla="*/ 147145 h 2880066"/>
                        <a:gd name="connsiteX5" fmla="*/ 4076995 w 8165518"/>
                        <a:gd name="connsiteY5" fmla="*/ 1566042 h 2880066"/>
                        <a:gd name="connsiteX6" fmla="*/ 8165518 w 8165518"/>
                        <a:gd name="connsiteY6" fmla="*/ 0 h 2880066"/>
                        <a:gd name="connsiteX0" fmla="*/ 8156794 w 8156794"/>
                        <a:gd name="connsiteY0" fmla="*/ 0 h 2879270"/>
                        <a:gd name="connsiteX1" fmla="*/ 8156794 w 8156794"/>
                        <a:gd name="connsiteY1" fmla="*/ 1673520 h 2879270"/>
                        <a:gd name="connsiteX2" fmla="*/ 4123368 w 8156794"/>
                        <a:gd name="connsiteY2" fmla="*/ 2879159 h 2879270"/>
                        <a:gd name="connsiteX3" fmla="*/ 2295 w 8156794"/>
                        <a:gd name="connsiteY3" fmla="*/ 1618086 h 2879270"/>
                        <a:gd name="connsiteX4" fmla="*/ 767 w 8156794"/>
                        <a:gd name="connsiteY4" fmla="*/ 147145 h 2879270"/>
                        <a:gd name="connsiteX5" fmla="*/ 4068271 w 8156794"/>
                        <a:gd name="connsiteY5" fmla="*/ 1566042 h 2879270"/>
                        <a:gd name="connsiteX6" fmla="*/ 8156794 w 8156794"/>
                        <a:gd name="connsiteY6" fmla="*/ 0 h 2879270"/>
                        <a:gd name="connsiteX0" fmla="*/ 8156794 w 8156794"/>
                        <a:gd name="connsiteY0" fmla="*/ 0 h 2973000"/>
                        <a:gd name="connsiteX1" fmla="*/ 8156794 w 8156794"/>
                        <a:gd name="connsiteY1" fmla="*/ 1673520 h 2973000"/>
                        <a:gd name="connsiteX2" fmla="*/ 4134388 w 8156794"/>
                        <a:gd name="connsiteY2" fmla="*/ 2972904 h 2973000"/>
                        <a:gd name="connsiteX3" fmla="*/ 2295 w 8156794"/>
                        <a:gd name="connsiteY3" fmla="*/ 1618086 h 2973000"/>
                        <a:gd name="connsiteX4" fmla="*/ 767 w 8156794"/>
                        <a:gd name="connsiteY4" fmla="*/ 147145 h 2973000"/>
                        <a:gd name="connsiteX5" fmla="*/ 4068271 w 8156794"/>
                        <a:gd name="connsiteY5" fmla="*/ 1566042 h 2973000"/>
                        <a:gd name="connsiteX6" fmla="*/ 8156794 w 8156794"/>
                        <a:gd name="connsiteY6" fmla="*/ 0 h 2973000"/>
                        <a:gd name="connsiteX0" fmla="*/ 8156794 w 8156794"/>
                        <a:gd name="connsiteY0" fmla="*/ 0 h 2973000"/>
                        <a:gd name="connsiteX1" fmla="*/ 8156794 w 8156794"/>
                        <a:gd name="connsiteY1" fmla="*/ 1673520 h 2973000"/>
                        <a:gd name="connsiteX2" fmla="*/ 4134388 w 8156794"/>
                        <a:gd name="connsiteY2" fmla="*/ 2972904 h 2973000"/>
                        <a:gd name="connsiteX3" fmla="*/ 2295 w 8156794"/>
                        <a:gd name="connsiteY3" fmla="*/ 1618086 h 2973000"/>
                        <a:gd name="connsiteX4" fmla="*/ 767 w 8156794"/>
                        <a:gd name="connsiteY4" fmla="*/ 147145 h 2973000"/>
                        <a:gd name="connsiteX5" fmla="*/ 4068271 w 8156794"/>
                        <a:gd name="connsiteY5" fmla="*/ 1566042 h 2973000"/>
                        <a:gd name="connsiteX6" fmla="*/ 8156794 w 8156794"/>
                        <a:gd name="connsiteY6" fmla="*/ 0 h 2973000"/>
                        <a:gd name="connsiteX0" fmla="*/ 8156794 w 8156794"/>
                        <a:gd name="connsiteY0" fmla="*/ 0 h 2973000"/>
                        <a:gd name="connsiteX1" fmla="*/ 8156794 w 8156794"/>
                        <a:gd name="connsiteY1" fmla="*/ 1673520 h 2973000"/>
                        <a:gd name="connsiteX2" fmla="*/ 4134388 w 8156794"/>
                        <a:gd name="connsiteY2" fmla="*/ 2972904 h 2973000"/>
                        <a:gd name="connsiteX3" fmla="*/ 2295 w 8156794"/>
                        <a:gd name="connsiteY3" fmla="*/ 1618086 h 2973000"/>
                        <a:gd name="connsiteX4" fmla="*/ 767 w 8156794"/>
                        <a:gd name="connsiteY4" fmla="*/ 147145 h 2973000"/>
                        <a:gd name="connsiteX5" fmla="*/ 4068271 w 8156794"/>
                        <a:gd name="connsiteY5" fmla="*/ 1566042 h 2973000"/>
                        <a:gd name="connsiteX6" fmla="*/ 8156794 w 8156794"/>
                        <a:gd name="connsiteY6" fmla="*/ 0 h 2973000"/>
                        <a:gd name="connsiteX0" fmla="*/ 8156794 w 8156794"/>
                        <a:gd name="connsiteY0" fmla="*/ 0 h 2973020"/>
                        <a:gd name="connsiteX1" fmla="*/ 8156794 w 8156794"/>
                        <a:gd name="connsiteY1" fmla="*/ 1673520 h 2973020"/>
                        <a:gd name="connsiteX2" fmla="*/ 4134388 w 8156794"/>
                        <a:gd name="connsiteY2" fmla="*/ 2972904 h 2973020"/>
                        <a:gd name="connsiteX3" fmla="*/ 2295 w 8156794"/>
                        <a:gd name="connsiteY3" fmla="*/ 1618086 h 2973020"/>
                        <a:gd name="connsiteX4" fmla="*/ 767 w 8156794"/>
                        <a:gd name="connsiteY4" fmla="*/ 147145 h 2973020"/>
                        <a:gd name="connsiteX5" fmla="*/ 4068271 w 8156794"/>
                        <a:gd name="connsiteY5" fmla="*/ 1566042 h 2973020"/>
                        <a:gd name="connsiteX6" fmla="*/ 8156794 w 8156794"/>
                        <a:gd name="connsiteY6" fmla="*/ 0 h 2973020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141"/>
                        <a:gd name="connsiteX1" fmla="*/ 8156794 w 8156794"/>
                        <a:gd name="connsiteY1" fmla="*/ 1673520 h 2973141"/>
                        <a:gd name="connsiteX2" fmla="*/ 4134388 w 8156794"/>
                        <a:gd name="connsiteY2" fmla="*/ 2972904 h 2973141"/>
                        <a:gd name="connsiteX3" fmla="*/ 2295 w 8156794"/>
                        <a:gd name="connsiteY3" fmla="*/ 1618086 h 2973141"/>
                        <a:gd name="connsiteX4" fmla="*/ 767 w 8156794"/>
                        <a:gd name="connsiteY4" fmla="*/ 147145 h 2973141"/>
                        <a:gd name="connsiteX5" fmla="*/ 4068271 w 8156794"/>
                        <a:gd name="connsiteY5" fmla="*/ 1566042 h 2973141"/>
                        <a:gd name="connsiteX6" fmla="*/ 8156794 w 8156794"/>
                        <a:gd name="connsiteY6" fmla="*/ 0 h 2973141"/>
                        <a:gd name="connsiteX0" fmla="*/ 8156794 w 8156794"/>
                        <a:gd name="connsiteY0" fmla="*/ 0 h 3066827"/>
                        <a:gd name="connsiteX1" fmla="*/ 8156794 w 8156794"/>
                        <a:gd name="connsiteY1" fmla="*/ 1673520 h 3066827"/>
                        <a:gd name="connsiteX2" fmla="*/ 4123353 w 8156794"/>
                        <a:gd name="connsiteY2" fmla="*/ 3066650 h 3066827"/>
                        <a:gd name="connsiteX3" fmla="*/ 2295 w 8156794"/>
                        <a:gd name="connsiteY3" fmla="*/ 1618086 h 3066827"/>
                        <a:gd name="connsiteX4" fmla="*/ 767 w 8156794"/>
                        <a:gd name="connsiteY4" fmla="*/ 147145 h 3066827"/>
                        <a:gd name="connsiteX5" fmla="*/ 4068271 w 8156794"/>
                        <a:gd name="connsiteY5" fmla="*/ 1566042 h 3066827"/>
                        <a:gd name="connsiteX6" fmla="*/ 8156794 w 8156794"/>
                        <a:gd name="connsiteY6" fmla="*/ 0 h 3066827"/>
                        <a:gd name="connsiteX0" fmla="*/ 8123689 w 8156794"/>
                        <a:gd name="connsiteY0" fmla="*/ 0 h 2999866"/>
                        <a:gd name="connsiteX1" fmla="*/ 8156794 w 8156794"/>
                        <a:gd name="connsiteY1" fmla="*/ 1606559 h 2999866"/>
                        <a:gd name="connsiteX2" fmla="*/ 4123353 w 8156794"/>
                        <a:gd name="connsiteY2" fmla="*/ 2999689 h 2999866"/>
                        <a:gd name="connsiteX3" fmla="*/ 2295 w 8156794"/>
                        <a:gd name="connsiteY3" fmla="*/ 1551125 h 2999866"/>
                        <a:gd name="connsiteX4" fmla="*/ 767 w 8156794"/>
                        <a:gd name="connsiteY4" fmla="*/ 80184 h 2999866"/>
                        <a:gd name="connsiteX5" fmla="*/ 4068271 w 8156794"/>
                        <a:gd name="connsiteY5" fmla="*/ 1499081 h 2999866"/>
                        <a:gd name="connsiteX6" fmla="*/ 8123689 w 8156794"/>
                        <a:gd name="connsiteY6" fmla="*/ 0 h 2999866"/>
                        <a:gd name="connsiteX0" fmla="*/ 8167828 w 8167828"/>
                        <a:gd name="connsiteY0" fmla="*/ 0 h 3026651"/>
                        <a:gd name="connsiteX1" fmla="*/ 8156794 w 8167828"/>
                        <a:gd name="connsiteY1" fmla="*/ 1633344 h 3026651"/>
                        <a:gd name="connsiteX2" fmla="*/ 4123353 w 8167828"/>
                        <a:gd name="connsiteY2" fmla="*/ 3026474 h 3026651"/>
                        <a:gd name="connsiteX3" fmla="*/ 2295 w 8167828"/>
                        <a:gd name="connsiteY3" fmla="*/ 1577910 h 3026651"/>
                        <a:gd name="connsiteX4" fmla="*/ 767 w 8167828"/>
                        <a:gd name="connsiteY4" fmla="*/ 106969 h 3026651"/>
                        <a:gd name="connsiteX5" fmla="*/ 4068271 w 8167828"/>
                        <a:gd name="connsiteY5" fmla="*/ 1525866 h 3026651"/>
                        <a:gd name="connsiteX6" fmla="*/ 8167828 w 8167828"/>
                        <a:gd name="connsiteY6" fmla="*/ 0 h 3026651"/>
                        <a:gd name="connsiteX0" fmla="*/ 8167828 w 8167828"/>
                        <a:gd name="connsiteY0" fmla="*/ 0 h 3027228"/>
                        <a:gd name="connsiteX1" fmla="*/ 8145760 w 8167828"/>
                        <a:gd name="connsiteY1" fmla="*/ 1686913 h 3027228"/>
                        <a:gd name="connsiteX2" fmla="*/ 4123353 w 8167828"/>
                        <a:gd name="connsiteY2" fmla="*/ 3026474 h 3027228"/>
                        <a:gd name="connsiteX3" fmla="*/ 2295 w 8167828"/>
                        <a:gd name="connsiteY3" fmla="*/ 1577910 h 3027228"/>
                        <a:gd name="connsiteX4" fmla="*/ 767 w 8167828"/>
                        <a:gd name="connsiteY4" fmla="*/ 106969 h 3027228"/>
                        <a:gd name="connsiteX5" fmla="*/ 4068271 w 8167828"/>
                        <a:gd name="connsiteY5" fmla="*/ 1525866 h 3027228"/>
                        <a:gd name="connsiteX6" fmla="*/ 8167828 w 8167828"/>
                        <a:gd name="connsiteY6" fmla="*/ 0 h 3027228"/>
                        <a:gd name="connsiteX0" fmla="*/ 8156794 w 8156794"/>
                        <a:gd name="connsiteY0" fmla="*/ 0 h 2933483"/>
                        <a:gd name="connsiteX1" fmla="*/ 8145760 w 8156794"/>
                        <a:gd name="connsiteY1" fmla="*/ 1593168 h 2933483"/>
                        <a:gd name="connsiteX2" fmla="*/ 4123353 w 8156794"/>
                        <a:gd name="connsiteY2" fmla="*/ 2932729 h 2933483"/>
                        <a:gd name="connsiteX3" fmla="*/ 2295 w 8156794"/>
                        <a:gd name="connsiteY3" fmla="*/ 1484165 h 2933483"/>
                        <a:gd name="connsiteX4" fmla="*/ 767 w 8156794"/>
                        <a:gd name="connsiteY4" fmla="*/ 13224 h 2933483"/>
                        <a:gd name="connsiteX5" fmla="*/ 4068271 w 8156794"/>
                        <a:gd name="connsiteY5" fmla="*/ 1432121 h 2933483"/>
                        <a:gd name="connsiteX6" fmla="*/ 8156794 w 8156794"/>
                        <a:gd name="connsiteY6" fmla="*/ 0 h 2933483"/>
                        <a:gd name="connsiteX0" fmla="*/ 8156794 w 8156794"/>
                        <a:gd name="connsiteY0" fmla="*/ 0 h 2933483"/>
                        <a:gd name="connsiteX1" fmla="*/ 8145760 w 8156794"/>
                        <a:gd name="connsiteY1" fmla="*/ 1593168 h 2933483"/>
                        <a:gd name="connsiteX2" fmla="*/ 4123353 w 8156794"/>
                        <a:gd name="connsiteY2" fmla="*/ 2932729 h 2933483"/>
                        <a:gd name="connsiteX3" fmla="*/ 2295 w 8156794"/>
                        <a:gd name="connsiteY3" fmla="*/ 1484165 h 2933483"/>
                        <a:gd name="connsiteX4" fmla="*/ 767 w 8156794"/>
                        <a:gd name="connsiteY4" fmla="*/ 13224 h 2933483"/>
                        <a:gd name="connsiteX5" fmla="*/ 4068271 w 8156794"/>
                        <a:gd name="connsiteY5" fmla="*/ 1432121 h 2933483"/>
                        <a:gd name="connsiteX6" fmla="*/ 8156794 w 8156794"/>
                        <a:gd name="connsiteY6" fmla="*/ 0 h 2933483"/>
                        <a:gd name="connsiteX0" fmla="*/ 8123689 w 8145760"/>
                        <a:gd name="connsiteY0" fmla="*/ 13560 h 2920259"/>
                        <a:gd name="connsiteX1" fmla="*/ 8145760 w 8145760"/>
                        <a:gd name="connsiteY1" fmla="*/ 1579944 h 2920259"/>
                        <a:gd name="connsiteX2" fmla="*/ 4123353 w 8145760"/>
                        <a:gd name="connsiteY2" fmla="*/ 2919505 h 2920259"/>
                        <a:gd name="connsiteX3" fmla="*/ 2295 w 8145760"/>
                        <a:gd name="connsiteY3" fmla="*/ 1470941 h 2920259"/>
                        <a:gd name="connsiteX4" fmla="*/ 767 w 8145760"/>
                        <a:gd name="connsiteY4" fmla="*/ 0 h 2920259"/>
                        <a:gd name="connsiteX5" fmla="*/ 4068271 w 8145760"/>
                        <a:gd name="connsiteY5" fmla="*/ 1418897 h 2920259"/>
                        <a:gd name="connsiteX6" fmla="*/ 8123689 w 8145760"/>
                        <a:gd name="connsiteY6" fmla="*/ 13560 h 2920259"/>
                        <a:gd name="connsiteX0" fmla="*/ 8178863 w 8178863"/>
                        <a:gd name="connsiteY0" fmla="*/ 26952 h 2920259"/>
                        <a:gd name="connsiteX1" fmla="*/ 8145760 w 8178863"/>
                        <a:gd name="connsiteY1" fmla="*/ 1579944 h 2920259"/>
                        <a:gd name="connsiteX2" fmla="*/ 4123353 w 8178863"/>
                        <a:gd name="connsiteY2" fmla="*/ 2919505 h 2920259"/>
                        <a:gd name="connsiteX3" fmla="*/ 2295 w 8178863"/>
                        <a:gd name="connsiteY3" fmla="*/ 1470941 h 2920259"/>
                        <a:gd name="connsiteX4" fmla="*/ 767 w 8178863"/>
                        <a:gd name="connsiteY4" fmla="*/ 0 h 2920259"/>
                        <a:gd name="connsiteX5" fmla="*/ 4068271 w 8178863"/>
                        <a:gd name="connsiteY5" fmla="*/ 1418897 h 2920259"/>
                        <a:gd name="connsiteX6" fmla="*/ 8178863 w 8178863"/>
                        <a:gd name="connsiteY6" fmla="*/ 26952 h 2920259"/>
                        <a:gd name="connsiteX0" fmla="*/ 8167827 w 8167827"/>
                        <a:gd name="connsiteY0" fmla="*/ 40343 h 2920259"/>
                        <a:gd name="connsiteX1" fmla="*/ 8145760 w 8167827"/>
                        <a:gd name="connsiteY1" fmla="*/ 1579944 h 2920259"/>
                        <a:gd name="connsiteX2" fmla="*/ 4123353 w 8167827"/>
                        <a:gd name="connsiteY2" fmla="*/ 2919505 h 2920259"/>
                        <a:gd name="connsiteX3" fmla="*/ 2295 w 8167827"/>
                        <a:gd name="connsiteY3" fmla="*/ 1470941 h 2920259"/>
                        <a:gd name="connsiteX4" fmla="*/ 767 w 8167827"/>
                        <a:gd name="connsiteY4" fmla="*/ 0 h 2920259"/>
                        <a:gd name="connsiteX5" fmla="*/ 4068271 w 8167827"/>
                        <a:gd name="connsiteY5" fmla="*/ 1418897 h 2920259"/>
                        <a:gd name="connsiteX6" fmla="*/ 8167827 w 8167827"/>
                        <a:gd name="connsiteY6" fmla="*/ 40343 h 2920259"/>
                        <a:gd name="connsiteX0" fmla="*/ 8123687 w 8145760"/>
                        <a:gd name="connsiteY0" fmla="*/ 53735 h 2920259"/>
                        <a:gd name="connsiteX1" fmla="*/ 8145760 w 8145760"/>
                        <a:gd name="connsiteY1" fmla="*/ 1579944 h 2920259"/>
                        <a:gd name="connsiteX2" fmla="*/ 4123353 w 8145760"/>
                        <a:gd name="connsiteY2" fmla="*/ 2919505 h 2920259"/>
                        <a:gd name="connsiteX3" fmla="*/ 2295 w 8145760"/>
                        <a:gd name="connsiteY3" fmla="*/ 1470941 h 2920259"/>
                        <a:gd name="connsiteX4" fmla="*/ 767 w 8145760"/>
                        <a:gd name="connsiteY4" fmla="*/ 0 h 2920259"/>
                        <a:gd name="connsiteX5" fmla="*/ 4068271 w 8145760"/>
                        <a:gd name="connsiteY5" fmla="*/ 1418897 h 2920259"/>
                        <a:gd name="connsiteX6" fmla="*/ 8123687 w 8145760"/>
                        <a:gd name="connsiteY6" fmla="*/ 53735 h 2920259"/>
                        <a:gd name="connsiteX0" fmla="*/ 8161918 w 8161918"/>
                        <a:gd name="connsiteY0" fmla="*/ 0 h 2943855"/>
                        <a:gd name="connsiteX1" fmla="*/ 8145760 w 8161918"/>
                        <a:gd name="connsiteY1" fmla="*/ 1603540 h 2943855"/>
                        <a:gd name="connsiteX2" fmla="*/ 4123353 w 8161918"/>
                        <a:gd name="connsiteY2" fmla="*/ 2943101 h 2943855"/>
                        <a:gd name="connsiteX3" fmla="*/ 2295 w 8161918"/>
                        <a:gd name="connsiteY3" fmla="*/ 1494537 h 2943855"/>
                        <a:gd name="connsiteX4" fmla="*/ 767 w 8161918"/>
                        <a:gd name="connsiteY4" fmla="*/ 23596 h 2943855"/>
                        <a:gd name="connsiteX5" fmla="*/ 4068271 w 8161918"/>
                        <a:gd name="connsiteY5" fmla="*/ 1442493 h 2943855"/>
                        <a:gd name="connsiteX6" fmla="*/ 8161918 w 8161918"/>
                        <a:gd name="connsiteY6" fmla="*/ 0 h 2943855"/>
                        <a:gd name="connsiteX0" fmla="*/ 8144926 w 8145760"/>
                        <a:gd name="connsiteY0" fmla="*/ 43424 h 2920259"/>
                        <a:gd name="connsiteX1" fmla="*/ 8145760 w 8145760"/>
                        <a:gd name="connsiteY1" fmla="*/ 1579944 h 2920259"/>
                        <a:gd name="connsiteX2" fmla="*/ 4123353 w 8145760"/>
                        <a:gd name="connsiteY2" fmla="*/ 2919505 h 2920259"/>
                        <a:gd name="connsiteX3" fmla="*/ 2295 w 8145760"/>
                        <a:gd name="connsiteY3" fmla="*/ 1470941 h 2920259"/>
                        <a:gd name="connsiteX4" fmla="*/ 767 w 8145760"/>
                        <a:gd name="connsiteY4" fmla="*/ 0 h 2920259"/>
                        <a:gd name="connsiteX5" fmla="*/ 4068271 w 8145760"/>
                        <a:gd name="connsiteY5" fmla="*/ 1418897 h 2920259"/>
                        <a:gd name="connsiteX6" fmla="*/ 8144926 w 8145760"/>
                        <a:gd name="connsiteY6" fmla="*/ 43424 h 2920259"/>
                        <a:gd name="connsiteX0" fmla="*/ 8161918 w 8161918"/>
                        <a:gd name="connsiteY0" fmla="*/ 0 h 2959321"/>
                        <a:gd name="connsiteX1" fmla="*/ 8145760 w 8161918"/>
                        <a:gd name="connsiteY1" fmla="*/ 1619006 h 2959321"/>
                        <a:gd name="connsiteX2" fmla="*/ 4123353 w 8161918"/>
                        <a:gd name="connsiteY2" fmla="*/ 2958567 h 2959321"/>
                        <a:gd name="connsiteX3" fmla="*/ 2295 w 8161918"/>
                        <a:gd name="connsiteY3" fmla="*/ 1510003 h 2959321"/>
                        <a:gd name="connsiteX4" fmla="*/ 767 w 8161918"/>
                        <a:gd name="connsiteY4" fmla="*/ 39062 h 2959321"/>
                        <a:gd name="connsiteX5" fmla="*/ 4068271 w 8161918"/>
                        <a:gd name="connsiteY5" fmla="*/ 1457959 h 2959321"/>
                        <a:gd name="connsiteX6" fmla="*/ 8161918 w 8161918"/>
                        <a:gd name="connsiteY6" fmla="*/ 0 h 2959321"/>
                        <a:gd name="connsiteX0" fmla="*/ 8161918 w 8162752"/>
                        <a:gd name="connsiteY0" fmla="*/ 0 h 2959488"/>
                        <a:gd name="connsiteX1" fmla="*/ 8162752 w 8162752"/>
                        <a:gd name="connsiteY1" fmla="*/ 1629317 h 2959488"/>
                        <a:gd name="connsiteX2" fmla="*/ 4123353 w 8162752"/>
                        <a:gd name="connsiteY2" fmla="*/ 2958567 h 2959488"/>
                        <a:gd name="connsiteX3" fmla="*/ 2295 w 8162752"/>
                        <a:gd name="connsiteY3" fmla="*/ 1510003 h 2959488"/>
                        <a:gd name="connsiteX4" fmla="*/ 767 w 8162752"/>
                        <a:gd name="connsiteY4" fmla="*/ 39062 h 2959488"/>
                        <a:gd name="connsiteX5" fmla="*/ 4068271 w 8162752"/>
                        <a:gd name="connsiteY5" fmla="*/ 1457959 h 2959488"/>
                        <a:gd name="connsiteX6" fmla="*/ 8161918 w 8162752"/>
                        <a:gd name="connsiteY6" fmla="*/ 0 h 2959488"/>
                        <a:gd name="connsiteX0" fmla="*/ 8165930 w 8166764"/>
                        <a:gd name="connsiteY0" fmla="*/ 7337 h 2966825"/>
                        <a:gd name="connsiteX1" fmla="*/ 8166764 w 8166764"/>
                        <a:gd name="connsiteY1" fmla="*/ 1636654 h 2966825"/>
                        <a:gd name="connsiteX2" fmla="*/ 4127365 w 8166764"/>
                        <a:gd name="connsiteY2" fmla="*/ 2965904 h 2966825"/>
                        <a:gd name="connsiteX3" fmla="*/ 6307 w 8166764"/>
                        <a:gd name="connsiteY3" fmla="*/ 1517340 h 2966825"/>
                        <a:gd name="connsiteX4" fmla="*/ 532 w 8166764"/>
                        <a:gd name="connsiteY4" fmla="*/ 0 h 2966825"/>
                        <a:gd name="connsiteX5" fmla="*/ 4072283 w 8166764"/>
                        <a:gd name="connsiteY5" fmla="*/ 1465296 h 2966825"/>
                        <a:gd name="connsiteX6" fmla="*/ 8165930 w 8166764"/>
                        <a:gd name="connsiteY6" fmla="*/ 7337 h 2966825"/>
                        <a:gd name="connsiteX0" fmla="*/ 8168119 w 8168953"/>
                        <a:gd name="connsiteY0" fmla="*/ 7337 h 2966682"/>
                        <a:gd name="connsiteX1" fmla="*/ 8168953 w 8168953"/>
                        <a:gd name="connsiteY1" fmla="*/ 1636654 h 2966682"/>
                        <a:gd name="connsiteX2" fmla="*/ 4129554 w 8168953"/>
                        <a:gd name="connsiteY2" fmla="*/ 2965904 h 2966682"/>
                        <a:gd name="connsiteX3" fmla="*/ 0 w 8168953"/>
                        <a:gd name="connsiteY3" fmla="*/ 1527651 h 2966682"/>
                        <a:gd name="connsiteX4" fmla="*/ 2721 w 8168953"/>
                        <a:gd name="connsiteY4" fmla="*/ 0 h 2966682"/>
                        <a:gd name="connsiteX5" fmla="*/ 4074472 w 8168953"/>
                        <a:gd name="connsiteY5" fmla="*/ 1465296 h 2966682"/>
                        <a:gd name="connsiteX6" fmla="*/ 8168119 w 8168953"/>
                        <a:gd name="connsiteY6" fmla="*/ 7337 h 2966682"/>
                        <a:gd name="connsiteX0" fmla="*/ 8168119 w 8168953"/>
                        <a:gd name="connsiteY0" fmla="*/ 7337 h 3100377"/>
                        <a:gd name="connsiteX1" fmla="*/ 8168953 w 8168953"/>
                        <a:gd name="connsiteY1" fmla="*/ 1636654 h 3100377"/>
                        <a:gd name="connsiteX2" fmla="*/ 4118520 w 8168953"/>
                        <a:gd name="connsiteY2" fmla="*/ 3099826 h 3100377"/>
                        <a:gd name="connsiteX3" fmla="*/ 0 w 8168953"/>
                        <a:gd name="connsiteY3" fmla="*/ 1527651 h 3100377"/>
                        <a:gd name="connsiteX4" fmla="*/ 2721 w 8168953"/>
                        <a:gd name="connsiteY4" fmla="*/ 0 h 3100377"/>
                        <a:gd name="connsiteX5" fmla="*/ 4074472 w 8168953"/>
                        <a:gd name="connsiteY5" fmla="*/ 1465296 h 3100377"/>
                        <a:gd name="connsiteX6" fmla="*/ 8168119 w 8168953"/>
                        <a:gd name="connsiteY6" fmla="*/ 7337 h 3100377"/>
                        <a:gd name="connsiteX0" fmla="*/ 8168119 w 8168953"/>
                        <a:gd name="connsiteY0" fmla="*/ 7337 h 3100429"/>
                        <a:gd name="connsiteX1" fmla="*/ 8168953 w 8168953"/>
                        <a:gd name="connsiteY1" fmla="*/ 1636654 h 3100429"/>
                        <a:gd name="connsiteX2" fmla="*/ 4118520 w 8168953"/>
                        <a:gd name="connsiteY2" fmla="*/ 3099826 h 3100429"/>
                        <a:gd name="connsiteX3" fmla="*/ 0 w 8168953"/>
                        <a:gd name="connsiteY3" fmla="*/ 1527651 h 3100429"/>
                        <a:gd name="connsiteX4" fmla="*/ 2721 w 8168953"/>
                        <a:gd name="connsiteY4" fmla="*/ 0 h 3100429"/>
                        <a:gd name="connsiteX5" fmla="*/ 4074472 w 8168953"/>
                        <a:gd name="connsiteY5" fmla="*/ 1465296 h 3100429"/>
                        <a:gd name="connsiteX6" fmla="*/ 8168119 w 8168953"/>
                        <a:gd name="connsiteY6" fmla="*/ 7337 h 3100429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72202 w 8166683"/>
                        <a:gd name="connsiteY5" fmla="*/ 1465296 h 3099826"/>
                        <a:gd name="connsiteX6" fmla="*/ 8165849 w 8166683"/>
                        <a:gd name="connsiteY6" fmla="*/ 7337 h 3099826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72202 w 8166683"/>
                        <a:gd name="connsiteY5" fmla="*/ 1465296 h 3099826"/>
                        <a:gd name="connsiteX6" fmla="*/ 8165849 w 8166683"/>
                        <a:gd name="connsiteY6" fmla="*/ 7337 h 3099826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61168 w 8166683"/>
                        <a:gd name="connsiteY5" fmla="*/ 1438511 h 3099826"/>
                        <a:gd name="connsiteX6" fmla="*/ 8165849 w 8166683"/>
                        <a:gd name="connsiteY6" fmla="*/ 7337 h 3099826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61168 w 8166683"/>
                        <a:gd name="connsiteY5" fmla="*/ 1438511 h 3099826"/>
                        <a:gd name="connsiteX6" fmla="*/ 8165849 w 8166683"/>
                        <a:gd name="connsiteY6" fmla="*/ 7337 h 3099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166683" h="3099826">
                          <a:moveTo>
                            <a:pt x="8165849" y="7337"/>
                          </a:moveTo>
                          <a:lnTo>
                            <a:pt x="8166683" y="1636654"/>
                          </a:lnTo>
                          <a:cubicBezTo>
                            <a:pt x="7917761" y="2728489"/>
                            <a:pt x="5475903" y="3100137"/>
                            <a:pt x="4116250" y="3099826"/>
                          </a:cubicBezTo>
                          <a:cubicBezTo>
                            <a:pt x="2756597" y="3099515"/>
                            <a:pt x="245424" y="2744647"/>
                            <a:pt x="8764" y="1634789"/>
                          </a:cubicBezTo>
                          <a:cubicBezTo>
                            <a:pt x="11928" y="1215900"/>
                            <a:pt x="-2713" y="418889"/>
                            <a:pt x="451" y="0"/>
                          </a:cubicBezTo>
                          <a:cubicBezTo>
                            <a:pt x="385485" y="953840"/>
                            <a:pt x="2700268" y="1437288"/>
                            <a:pt x="4061168" y="1438511"/>
                          </a:cubicBezTo>
                          <a:cubicBezTo>
                            <a:pt x="5422068" y="1439734"/>
                            <a:pt x="7793228" y="1089449"/>
                            <a:pt x="8165849" y="7337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               </a:t>
                      </a:r>
                    </a:p>
                  </p:txBody>
                </p:sp>
                <p:sp>
                  <p:nvSpPr>
                    <p:cNvPr id="377" name="Oval 376">
                      <a:extLst>
                        <a:ext uri="{FF2B5EF4-FFF2-40B4-BE49-F238E27FC236}">
                          <a16:creationId xmlns:a16="http://schemas.microsoft.com/office/drawing/2014/main" id="{88BA9F53-ACB5-4F4D-A791-57ABF47522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729" y="2774731"/>
                      <a:ext cx="1480163" cy="579140"/>
                    </a:xfrm>
                    <a:prstGeom prst="ellipse">
                      <a:avLst/>
                    </a:pr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          </a:t>
                      </a:r>
                    </a:p>
                  </p:txBody>
                </p:sp>
                <p:grpSp>
                  <p:nvGrpSpPr>
                    <p:cNvPr id="378" name="Group 377">
                      <a:extLst>
                        <a:ext uri="{FF2B5EF4-FFF2-40B4-BE49-F238E27FC236}">
                          <a16:creationId xmlns:a16="http://schemas.microsoft.com/office/drawing/2014/main" id="{74F554DC-28DF-224F-A464-160B054879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13663" y="2848339"/>
                      <a:ext cx="1042107" cy="425543"/>
                      <a:chOff x="7786941" y="2884917"/>
                      <a:chExt cx="897649" cy="353919"/>
                    </a:xfrm>
                  </p:grpSpPr>
                  <p:sp>
                    <p:nvSpPr>
                      <p:cNvPr id="379" name="Freeform 378">
                        <a:extLst>
                          <a:ext uri="{FF2B5EF4-FFF2-40B4-BE49-F238E27FC236}">
                            <a16:creationId xmlns:a16="http://schemas.microsoft.com/office/drawing/2014/main" id="{72594AE0-7A60-C845-A8D8-B29819FA30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11770" y="28849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80" name="Freeform 379">
                        <a:extLst>
                          <a:ext uri="{FF2B5EF4-FFF2-40B4-BE49-F238E27FC236}">
                            <a16:creationId xmlns:a16="http://schemas.microsoft.com/office/drawing/2014/main" id="{4FA4299B-F2DA-F34A-A35C-67A0A0DF14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67548" y="30543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81" name="Freeform 380">
                        <a:extLst>
                          <a:ext uri="{FF2B5EF4-FFF2-40B4-BE49-F238E27FC236}">
                            <a16:creationId xmlns:a16="http://schemas.microsoft.com/office/drawing/2014/main" id="{A6E58216-D331-6F49-B622-5FB6B15401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86941" y="30543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82" name="Freeform 381">
                        <a:extLst>
                          <a:ext uri="{FF2B5EF4-FFF2-40B4-BE49-F238E27FC236}">
                            <a16:creationId xmlns:a16="http://schemas.microsoft.com/office/drawing/2014/main" id="{9626DFD5-72E2-114F-A0B8-4BD679EEBD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95013" y="29710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342" name="Group 341">
                    <a:extLst>
                      <a:ext uri="{FF2B5EF4-FFF2-40B4-BE49-F238E27FC236}">
                        <a16:creationId xmlns:a16="http://schemas.microsoft.com/office/drawing/2014/main" id="{B9430BBF-9321-844F-9CE1-039B47BD0253}"/>
                      </a:ext>
                    </a:extLst>
                  </p:cNvPr>
                  <p:cNvGrpSpPr/>
                  <p:nvPr/>
                </p:nvGrpSpPr>
                <p:grpSpPr>
                  <a:xfrm>
                    <a:off x="9849365" y="5339037"/>
                    <a:ext cx="309740" cy="190838"/>
                    <a:chOff x="3668110" y="2448910"/>
                    <a:chExt cx="3794234" cy="2165130"/>
                  </a:xfrm>
                </p:grpSpPr>
                <p:sp>
                  <p:nvSpPr>
                    <p:cNvPr id="369" name="Rectangle 368">
                      <a:extLst>
                        <a:ext uri="{FF2B5EF4-FFF2-40B4-BE49-F238E27FC236}">
                          <a16:creationId xmlns:a16="http://schemas.microsoft.com/office/drawing/2014/main" id="{951B767B-8333-B34A-8B69-D8158A3195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0" name="Freeform 369">
                      <a:extLst>
                        <a:ext uri="{FF2B5EF4-FFF2-40B4-BE49-F238E27FC236}">
                          <a16:creationId xmlns:a16="http://schemas.microsoft.com/office/drawing/2014/main" id="{0C9066F3-3787-0B4C-83A4-31753A094B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371" name="Group 370">
                      <a:extLst>
                        <a:ext uri="{FF2B5EF4-FFF2-40B4-BE49-F238E27FC236}">
                          <a16:creationId xmlns:a16="http://schemas.microsoft.com/office/drawing/2014/main" id="{CD0C4637-654F-8740-BD69-FDAEF1278BC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372" name="Freeform 371">
                        <a:extLst>
                          <a:ext uri="{FF2B5EF4-FFF2-40B4-BE49-F238E27FC236}">
                            <a16:creationId xmlns:a16="http://schemas.microsoft.com/office/drawing/2014/main" id="{E0173DB3-AEBE-4742-A04E-3685B3576D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73" name="Freeform 372">
                        <a:extLst>
                          <a:ext uri="{FF2B5EF4-FFF2-40B4-BE49-F238E27FC236}">
                            <a16:creationId xmlns:a16="http://schemas.microsoft.com/office/drawing/2014/main" id="{0411BF37-1E6A-834C-A821-0B908FC5FC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74" name="Freeform 373">
                        <a:extLst>
                          <a:ext uri="{FF2B5EF4-FFF2-40B4-BE49-F238E27FC236}">
                            <a16:creationId xmlns:a16="http://schemas.microsoft.com/office/drawing/2014/main" id="{AC0E178D-68FA-C544-B9B1-615C111DD7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75" name="Freeform 374">
                        <a:extLst>
                          <a:ext uri="{FF2B5EF4-FFF2-40B4-BE49-F238E27FC236}">
                            <a16:creationId xmlns:a16="http://schemas.microsoft.com/office/drawing/2014/main" id="{CB21FAC1-C520-C147-AFD1-9F6A37C768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343" name="Group 342">
                    <a:extLst>
                      <a:ext uri="{FF2B5EF4-FFF2-40B4-BE49-F238E27FC236}">
                        <a16:creationId xmlns:a16="http://schemas.microsoft.com/office/drawing/2014/main" id="{C103714A-65F1-1E46-B30F-47B3BE45402E}"/>
                      </a:ext>
                    </a:extLst>
                  </p:cNvPr>
                  <p:cNvGrpSpPr/>
                  <p:nvPr/>
                </p:nvGrpSpPr>
                <p:grpSpPr>
                  <a:xfrm>
                    <a:off x="8676619" y="4967420"/>
                    <a:ext cx="393760" cy="218578"/>
                    <a:chOff x="7493876" y="2774731"/>
                    <a:chExt cx="1481958" cy="894622"/>
                  </a:xfrm>
                </p:grpSpPr>
                <p:sp>
                  <p:nvSpPr>
                    <p:cNvPr id="362" name="Freeform 361">
                      <a:extLst>
                        <a:ext uri="{FF2B5EF4-FFF2-40B4-BE49-F238E27FC236}">
                          <a16:creationId xmlns:a16="http://schemas.microsoft.com/office/drawing/2014/main" id="{BDAFE7D8-A863-7940-9803-FBBC6BFC6B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3876" y="3084399"/>
                      <a:ext cx="1481958" cy="584954"/>
                    </a:xfrm>
                    <a:custGeom>
                      <a:avLst/>
                      <a:gdLst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88524 w 8187558"/>
                        <a:gd name="connsiteY5" fmla="*/ 1597573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88524 w 8187558"/>
                        <a:gd name="connsiteY5" fmla="*/ 1597573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76538 w 8176538"/>
                        <a:gd name="connsiteY0" fmla="*/ 0 h 2638097"/>
                        <a:gd name="connsiteX1" fmla="*/ 8176538 w 8176538"/>
                        <a:gd name="connsiteY1" fmla="*/ 1271752 h 2638097"/>
                        <a:gd name="connsiteX2" fmla="*/ 4088015 w 8176538"/>
                        <a:gd name="connsiteY2" fmla="*/ 2638097 h 2638097"/>
                        <a:gd name="connsiteX3" fmla="*/ 0 w 8176538"/>
                        <a:gd name="connsiteY3" fmla="*/ 1269888 h 2638097"/>
                        <a:gd name="connsiteX4" fmla="*/ 20511 w 8176538"/>
                        <a:gd name="connsiteY4" fmla="*/ 147145 h 2638097"/>
                        <a:gd name="connsiteX5" fmla="*/ 4088015 w 8176538"/>
                        <a:gd name="connsiteY5" fmla="*/ 1566042 h 2638097"/>
                        <a:gd name="connsiteX6" fmla="*/ 8176538 w 8176538"/>
                        <a:gd name="connsiteY6" fmla="*/ 0 h 2638097"/>
                        <a:gd name="connsiteX0" fmla="*/ 8176538 w 8176538"/>
                        <a:gd name="connsiteY0" fmla="*/ 0 h 2772020"/>
                        <a:gd name="connsiteX1" fmla="*/ 8176538 w 8176538"/>
                        <a:gd name="connsiteY1" fmla="*/ 1271752 h 2772020"/>
                        <a:gd name="connsiteX2" fmla="*/ 4099034 w 8176538"/>
                        <a:gd name="connsiteY2" fmla="*/ 2772020 h 2772020"/>
                        <a:gd name="connsiteX3" fmla="*/ 0 w 8176538"/>
                        <a:gd name="connsiteY3" fmla="*/ 1269888 h 2772020"/>
                        <a:gd name="connsiteX4" fmla="*/ 20511 w 8176538"/>
                        <a:gd name="connsiteY4" fmla="*/ 147145 h 2772020"/>
                        <a:gd name="connsiteX5" fmla="*/ 4088015 w 8176538"/>
                        <a:gd name="connsiteY5" fmla="*/ 1566042 h 2772020"/>
                        <a:gd name="connsiteX6" fmla="*/ 8176538 w 8176538"/>
                        <a:gd name="connsiteY6" fmla="*/ 0 h 2772020"/>
                        <a:gd name="connsiteX0" fmla="*/ 8176538 w 8176538"/>
                        <a:gd name="connsiteY0" fmla="*/ 0 h 2772339"/>
                        <a:gd name="connsiteX1" fmla="*/ 8176538 w 8176538"/>
                        <a:gd name="connsiteY1" fmla="*/ 1378890 h 2772339"/>
                        <a:gd name="connsiteX2" fmla="*/ 4099034 w 8176538"/>
                        <a:gd name="connsiteY2" fmla="*/ 2772020 h 2772339"/>
                        <a:gd name="connsiteX3" fmla="*/ 0 w 8176538"/>
                        <a:gd name="connsiteY3" fmla="*/ 1269888 h 2772339"/>
                        <a:gd name="connsiteX4" fmla="*/ 20511 w 8176538"/>
                        <a:gd name="connsiteY4" fmla="*/ 147145 h 2772339"/>
                        <a:gd name="connsiteX5" fmla="*/ 4088015 w 8176538"/>
                        <a:gd name="connsiteY5" fmla="*/ 1566042 h 2772339"/>
                        <a:gd name="connsiteX6" fmla="*/ 8176538 w 8176538"/>
                        <a:gd name="connsiteY6" fmla="*/ 0 h 2772339"/>
                        <a:gd name="connsiteX0" fmla="*/ 8176538 w 8176538"/>
                        <a:gd name="connsiteY0" fmla="*/ 0 h 2825888"/>
                        <a:gd name="connsiteX1" fmla="*/ 8176538 w 8176538"/>
                        <a:gd name="connsiteY1" fmla="*/ 1378890 h 2825888"/>
                        <a:gd name="connsiteX2" fmla="*/ 4099034 w 8176538"/>
                        <a:gd name="connsiteY2" fmla="*/ 2825590 h 2825888"/>
                        <a:gd name="connsiteX3" fmla="*/ 0 w 8176538"/>
                        <a:gd name="connsiteY3" fmla="*/ 1269888 h 2825888"/>
                        <a:gd name="connsiteX4" fmla="*/ 20511 w 8176538"/>
                        <a:gd name="connsiteY4" fmla="*/ 147145 h 2825888"/>
                        <a:gd name="connsiteX5" fmla="*/ 4088015 w 8176538"/>
                        <a:gd name="connsiteY5" fmla="*/ 1566042 h 2825888"/>
                        <a:gd name="connsiteX6" fmla="*/ 8176538 w 8176538"/>
                        <a:gd name="connsiteY6" fmla="*/ 0 h 2825888"/>
                        <a:gd name="connsiteX0" fmla="*/ 8165518 w 8165518"/>
                        <a:gd name="connsiteY0" fmla="*/ 0 h 2825606"/>
                        <a:gd name="connsiteX1" fmla="*/ 8165518 w 8165518"/>
                        <a:gd name="connsiteY1" fmla="*/ 1378890 h 2825606"/>
                        <a:gd name="connsiteX2" fmla="*/ 4088014 w 8165518"/>
                        <a:gd name="connsiteY2" fmla="*/ 2825590 h 2825606"/>
                        <a:gd name="connsiteX3" fmla="*/ 0 w 8165518"/>
                        <a:gd name="connsiteY3" fmla="*/ 1403811 h 2825606"/>
                        <a:gd name="connsiteX4" fmla="*/ 9491 w 8165518"/>
                        <a:gd name="connsiteY4" fmla="*/ 147145 h 2825606"/>
                        <a:gd name="connsiteX5" fmla="*/ 4076995 w 8165518"/>
                        <a:gd name="connsiteY5" fmla="*/ 1566042 h 2825606"/>
                        <a:gd name="connsiteX6" fmla="*/ 8165518 w 8165518"/>
                        <a:gd name="connsiteY6" fmla="*/ 0 h 2825606"/>
                        <a:gd name="connsiteX0" fmla="*/ 8165518 w 8165518"/>
                        <a:gd name="connsiteY0" fmla="*/ 0 h 2879174"/>
                        <a:gd name="connsiteX1" fmla="*/ 8165518 w 8165518"/>
                        <a:gd name="connsiteY1" fmla="*/ 1378890 h 2879174"/>
                        <a:gd name="connsiteX2" fmla="*/ 4132092 w 8165518"/>
                        <a:gd name="connsiteY2" fmla="*/ 2879159 h 2879174"/>
                        <a:gd name="connsiteX3" fmla="*/ 0 w 8165518"/>
                        <a:gd name="connsiteY3" fmla="*/ 1403811 h 2879174"/>
                        <a:gd name="connsiteX4" fmla="*/ 9491 w 8165518"/>
                        <a:gd name="connsiteY4" fmla="*/ 147145 h 2879174"/>
                        <a:gd name="connsiteX5" fmla="*/ 4076995 w 8165518"/>
                        <a:gd name="connsiteY5" fmla="*/ 1566042 h 2879174"/>
                        <a:gd name="connsiteX6" fmla="*/ 8165518 w 8165518"/>
                        <a:gd name="connsiteY6" fmla="*/ 0 h 2879174"/>
                        <a:gd name="connsiteX0" fmla="*/ 8165518 w 8176537"/>
                        <a:gd name="connsiteY0" fmla="*/ 0 h 2879410"/>
                        <a:gd name="connsiteX1" fmla="*/ 8176537 w 8176537"/>
                        <a:gd name="connsiteY1" fmla="*/ 1499420 h 2879410"/>
                        <a:gd name="connsiteX2" fmla="*/ 4132092 w 8176537"/>
                        <a:gd name="connsiteY2" fmla="*/ 2879159 h 2879410"/>
                        <a:gd name="connsiteX3" fmla="*/ 0 w 8176537"/>
                        <a:gd name="connsiteY3" fmla="*/ 1403811 h 2879410"/>
                        <a:gd name="connsiteX4" fmla="*/ 9491 w 8176537"/>
                        <a:gd name="connsiteY4" fmla="*/ 147145 h 2879410"/>
                        <a:gd name="connsiteX5" fmla="*/ 4076995 w 8176537"/>
                        <a:gd name="connsiteY5" fmla="*/ 1566042 h 2879410"/>
                        <a:gd name="connsiteX6" fmla="*/ 8165518 w 8176537"/>
                        <a:gd name="connsiteY6" fmla="*/ 0 h 2879410"/>
                        <a:gd name="connsiteX0" fmla="*/ 8165518 w 8176537"/>
                        <a:gd name="connsiteY0" fmla="*/ 0 h 2879262"/>
                        <a:gd name="connsiteX1" fmla="*/ 8176537 w 8176537"/>
                        <a:gd name="connsiteY1" fmla="*/ 1499420 h 2879262"/>
                        <a:gd name="connsiteX2" fmla="*/ 4132092 w 8176537"/>
                        <a:gd name="connsiteY2" fmla="*/ 2879159 h 2879262"/>
                        <a:gd name="connsiteX3" fmla="*/ 0 w 8176537"/>
                        <a:gd name="connsiteY3" fmla="*/ 1403811 h 2879262"/>
                        <a:gd name="connsiteX4" fmla="*/ 9491 w 8176537"/>
                        <a:gd name="connsiteY4" fmla="*/ 147145 h 2879262"/>
                        <a:gd name="connsiteX5" fmla="*/ 4076995 w 8176537"/>
                        <a:gd name="connsiteY5" fmla="*/ 1566042 h 2879262"/>
                        <a:gd name="connsiteX6" fmla="*/ 8165518 w 8176537"/>
                        <a:gd name="connsiteY6" fmla="*/ 0 h 2879262"/>
                        <a:gd name="connsiteX0" fmla="*/ 8165518 w 8176537"/>
                        <a:gd name="connsiteY0" fmla="*/ 0 h 2879163"/>
                        <a:gd name="connsiteX1" fmla="*/ 8176537 w 8176537"/>
                        <a:gd name="connsiteY1" fmla="*/ 1499420 h 2879163"/>
                        <a:gd name="connsiteX2" fmla="*/ 4132092 w 8176537"/>
                        <a:gd name="connsiteY2" fmla="*/ 2879159 h 2879163"/>
                        <a:gd name="connsiteX3" fmla="*/ 0 w 8176537"/>
                        <a:gd name="connsiteY3" fmla="*/ 1510948 h 2879163"/>
                        <a:gd name="connsiteX4" fmla="*/ 9491 w 8176537"/>
                        <a:gd name="connsiteY4" fmla="*/ 147145 h 2879163"/>
                        <a:gd name="connsiteX5" fmla="*/ 4076995 w 8176537"/>
                        <a:gd name="connsiteY5" fmla="*/ 1566042 h 2879163"/>
                        <a:gd name="connsiteX6" fmla="*/ 8165518 w 8176537"/>
                        <a:gd name="connsiteY6" fmla="*/ 0 h 2879163"/>
                        <a:gd name="connsiteX0" fmla="*/ 8165518 w 8198577"/>
                        <a:gd name="connsiteY0" fmla="*/ 0 h 2879451"/>
                        <a:gd name="connsiteX1" fmla="*/ 8198577 w 8198577"/>
                        <a:gd name="connsiteY1" fmla="*/ 1606558 h 2879451"/>
                        <a:gd name="connsiteX2" fmla="*/ 4132092 w 8198577"/>
                        <a:gd name="connsiteY2" fmla="*/ 2879159 h 2879451"/>
                        <a:gd name="connsiteX3" fmla="*/ 0 w 8198577"/>
                        <a:gd name="connsiteY3" fmla="*/ 1510948 h 2879451"/>
                        <a:gd name="connsiteX4" fmla="*/ 9491 w 8198577"/>
                        <a:gd name="connsiteY4" fmla="*/ 147145 h 2879451"/>
                        <a:gd name="connsiteX5" fmla="*/ 4076995 w 8198577"/>
                        <a:gd name="connsiteY5" fmla="*/ 1566042 h 2879451"/>
                        <a:gd name="connsiteX6" fmla="*/ 8165518 w 8198577"/>
                        <a:gd name="connsiteY6" fmla="*/ 0 h 2879451"/>
                        <a:gd name="connsiteX0" fmla="*/ 8165518 w 8165518"/>
                        <a:gd name="connsiteY0" fmla="*/ 0 h 2880066"/>
                        <a:gd name="connsiteX1" fmla="*/ 8165518 w 8165518"/>
                        <a:gd name="connsiteY1" fmla="*/ 1673520 h 2880066"/>
                        <a:gd name="connsiteX2" fmla="*/ 4132092 w 8165518"/>
                        <a:gd name="connsiteY2" fmla="*/ 2879159 h 2880066"/>
                        <a:gd name="connsiteX3" fmla="*/ 0 w 8165518"/>
                        <a:gd name="connsiteY3" fmla="*/ 1510948 h 2880066"/>
                        <a:gd name="connsiteX4" fmla="*/ 9491 w 8165518"/>
                        <a:gd name="connsiteY4" fmla="*/ 147145 h 2880066"/>
                        <a:gd name="connsiteX5" fmla="*/ 4076995 w 8165518"/>
                        <a:gd name="connsiteY5" fmla="*/ 1566042 h 2880066"/>
                        <a:gd name="connsiteX6" fmla="*/ 8165518 w 8165518"/>
                        <a:gd name="connsiteY6" fmla="*/ 0 h 2880066"/>
                        <a:gd name="connsiteX0" fmla="*/ 8156794 w 8156794"/>
                        <a:gd name="connsiteY0" fmla="*/ 0 h 2879270"/>
                        <a:gd name="connsiteX1" fmla="*/ 8156794 w 8156794"/>
                        <a:gd name="connsiteY1" fmla="*/ 1673520 h 2879270"/>
                        <a:gd name="connsiteX2" fmla="*/ 4123368 w 8156794"/>
                        <a:gd name="connsiteY2" fmla="*/ 2879159 h 2879270"/>
                        <a:gd name="connsiteX3" fmla="*/ 2295 w 8156794"/>
                        <a:gd name="connsiteY3" fmla="*/ 1618086 h 2879270"/>
                        <a:gd name="connsiteX4" fmla="*/ 767 w 8156794"/>
                        <a:gd name="connsiteY4" fmla="*/ 147145 h 2879270"/>
                        <a:gd name="connsiteX5" fmla="*/ 4068271 w 8156794"/>
                        <a:gd name="connsiteY5" fmla="*/ 1566042 h 2879270"/>
                        <a:gd name="connsiteX6" fmla="*/ 8156794 w 8156794"/>
                        <a:gd name="connsiteY6" fmla="*/ 0 h 2879270"/>
                        <a:gd name="connsiteX0" fmla="*/ 8156794 w 8156794"/>
                        <a:gd name="connsiteY0" fmla="*/ 0 h 2973000"/>
                        <a:gd name="connsiteX1" fmla="*/ 8156794 w 8156794"/>
                        <a:gd name="connsiteY1" fmla="*/ 1673520 h 2973000"/>
                        <a:gd name="connsiteX2" fmla="*/ 4134388 w 8156794"/>
                        <a:gd name="connsiteY2" fmla="*/ 2972904 h 2973000"/>
                        <a:gd name="connsiteX3" fmla="*/ 2295 w 8156794"/>
                        <a:gd name="connsiteY3" fmla="*/ 1618086 h 2973000"/>
                        <a:gd name="connsiteX4" fmla="*/ 767 w 8156794"/>
                        <a:gd name="connsiteY4" fmla="*/ 147145 h 2973000"/>
                        <a:gd name="connsiteX5" fmla="*/ 4068271 w 8156794"/>
                        <a:gd name="connsiteY5" fmla="*/ 1566042 h 2973000"/>
                        <a:gd name="connsiteX6" fmla="*/ 8156794 w 8156794"/>
                        <a:gd name="connsiteY6" fmla="*/ 0 h 2973000"/>
                        <a:gd name="connsiteX0" fmla="*/ 8156794 w 8156794"/>
                        <a:gd name="connsiteY0" fmla="*/ 0 h 2973000"/>
                        <a:gd name="connsiteX1" fmla="*/ 8156794 w 8156794"/>
                        <a:gd name="connsiteY1" fmla="*/ 1673520 h 2973000"/>
                        <a:gd name="connsiteX2" fmla="*/ 4134388 w 8156794"/>
                        <a:gd name="connsiteY2" fmla="*/ 2972904 h 2973000"/>
                        <a:gd name="connsiteX3" fmla="*/ 2295 w 8156794"/>
                        <a:gd name="connsiteY3" fmla="*/ 1618086 h 2973000"/>
                        <a:gd name="connsiteX4" fmla="*/ 767 w 8156794"/>
                        <a:gd name="connsiteY4" fmla="*/ 147145 h 2973000"/>
                        <a:gd name="connsiteX5" fmla="*/ 4068271 w 8156794"/>
                        <a:gd name="connsiteY5" fmla="*/ 1566042 h 2973000"/>
                        <a:gd name="connsiteX6" fmla="*/ 8156794 w 8156794"/>
                        <a:gd name="connsiteY6" fmla="*/ 0 h 2973000"/>
                        <a:gd name="connsiteX0" fmla="*/ 8156794 w 8156794"/>
                        <a:gd name="connsiteY0" fmla="*/ 0 h 2973000"/>
                        <a:gd name="connsiteX1" fmla="*/ 8156794 w 8156794"/>
                        <a:gd name="connsiteY1" fmla="*/ 1673520 h 2973000"/>
                        <a:gd name="connsiteX2" fmla="*/ 4134388 w 8156794"/>
                        <a:gd name="connsiteY2" fmla="*/ 2972904 h 2973000"/>
                        <a:gd name="connsiteX3" fmla="*/ 2295 w 8156794"/>
                        <a:gd name="connsiteY3" fmla="*/ 1618086 h 2973000"/>
                        <a:gd name="connsiteX4" fmla="*/ 767 w 8156794"/>
                        <a:gd name="connsiteY4" fmla="*/ 147145 h 2973000"/>
                        <a:gd name="connsiteX5" fmla="*/ 4068271 w 8156794"/>
                        <a:gd name="connsiteY5" fmla="*/ 1566042 h 2973000"/>
                        <a:gd name="connsiteX6" fmla="*/ 8156794 w 8156794"/>
                        <a:gd name="connsiteY6" fmla="*/ 0 h 2973000"/>
                        <a:gd name="connsiteX0" fmla="*/ 8156794 w 8156794"/>
                        <a:gd name="connsiteY0" fmla="*/ 0 h 2973020"/>
                        <a:gd name="connsiteX1" fmla="*/ 8156794 w 8156794"/>
                        <a:gd name="connsiteY1" fmla="*/ 1673520 h 2973020"/>
                        <a:gd name="connsiteX2" fmla="*/ 4134388 w 8156794"/>
                        <a:gd name="connsiteY2" fmla="*/ 2972904 h 2973020"/>
                        <a:gd name="connsiteX3" fmla="*/ 2295 w 8156794"/>
                        <a:gd name="connsiteY3" fmla="*/ 1618086 h 2973020"/>
                        <a:gd name="connsiteX4" fmla="*/ 767 w 8156794"/>
                        <a:gd name="connsiteY4" fmla="*/ 147145 h 2973020"/>
                        <a:gd name="connsiteX5" fmla="*/ 4068271 w 8156794"/>
                        <a:gd name="connsiteY5" fmla="*/ 1566042 h 2973020"/>
                        <a:gd name="connsiteX6" fmla="*/ 8156794 w 8156794"/>
                        <a:gd name="connsiteY6" fmla="*/ 0 h 2973020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141"/>
                        <a:gd name="connsiteX1" fmla="*/ 8156794 w 8156794"/>
                        <a:gd name="connsiteY1" fmla="*/ 1673520 h 2973141"/>
                        <a:gd name="connsiteX2" fmla="*/ 4134388 w 8156794"/>
                        <a:gd name="connsiteY2" fmla="*/ 2972904 h 2973141"/>
                        <a:gd name="connsiteX3" fmla="*/ 2295 w 8156794"/>
                        <a:gd name="connsiteY3" fmla="*/ 1618086 h 2973141"/>
                        <a:gd name="connsiteX4" fmla="*/ 767 w 8156794"/>
                        <a:gd name="connsiteY4" fmla="*/ 147145 h 2973141"/>
                        <a:gd name="connsiteX5" fmla="*/ 4068271 w 8156794"/>
                        <a:gd name="connsiteY5" fmla="*/ 1566042 h 2973141"/>
                        <a:gd name="connsiteX6" fmla="*/ 8156794 w 8156794"/>
                        <a:gd name="connsiteY6" fmla="*/ 0 h 2973141"/>
                        <a:gd name="connsiteX0" fmla="*/ 8156794 w 8156794"/>
                        <a:gd name="connsiteY0" fmla="*/ 0 h 3066827"/>
                        <a:gd name="connsiteX1" fmla="*/ 8156794 w 8156794"/>
                        <a:gd name="connsiteY1" fmla="*/ 1673520 h 3066827"/>
                        <a:gd name="connsiteX2" fmla="*/ 4123353 w 8156794"/>
                        <a:gd name="connsiteY2" fmla="*/ 3066650 h 3066827"/>
                        <a:gd name="connsiteX3" fmla="*/ 2295 w 8156794"/>
                        <a:gd name="connsiteY3" fmla="*/ 1618086 h 3066827"/>
                        <a:gd name="connsiteX4" fmla="*/ 767 w 8156794"/>
                        <a:gd name="connsiteY4" fmla="*/ 147145 h 3066827"/>
                        <a:gd name="connsiteX5" fmla="*/ 4068271 w 8156794"/>
                        <a:gd name="connsiteY5" fmla="*/ 1566042 h 3066827"/>
                        <a:gd name="connsiteX6" fmla="*/ 8156794 w 8156794"/>
                        <a:gd name="connsiteY6" fmla="*/ 0 h 3066827"/>
                        <a:gd name="connsiteX0" fmla="*/ 8123689 w 8156794"/>
                        <a:gd name="connsiteY0" fmla="*/ 0 h 2999866"/>
                        <a:gd name="connsiteX1" fmla="*/ 8156794 w 8156794"/>
                        <a:gd name="connsiteY1" fmla="*/ 1606559 h 2999866"/>
                        <a:gd name="connsiteX2" fmla="*/ 4123353 w 8156794"/>
                        <a:gd name="connsiteY2" fmla="*/ 2999689 h 2999866"/>
                        <a:gd name="connsiteX3" fmla="*/ 2295 w 8156794"/>
                        <a:gd name="connsiteY3" fmla="*/ 1551125 h 2999866"/>
                        <a:gd name="connsiteX4" fmla="*/ 767 w 8156794"/>
                        <a:gd name="connsiteY4" fmla="*/ 80184 h 2999866"/>
                        <a:gd name="connsiteX5" fmla="*/ 4068271 w 8156794"/>
                        <a:gd name="connsiteY5" fmla="*/ 1499081 h 2999866"/>
                        <a:gd name="connsiteX6" fmla="*/ 8123689 w 8156794"/>
                        <a:gd name="connsiteY6" fmla="*/ 0 h 2999866"/>
                        <a:gd name="connsiteX0" fmla="*/ 8167828 w 8167828"/>
                        <a:gd name="connsiteY0" fmla="*/ 0 h 3026651"/>
                        <a:gd name="connsiteX1" fmla="*/ 8156794 w 8167828"/>
                        <a:gd name="connsiteY1" fmla="*/ 1633344 h 3026651"/>
                        <a:gd name="connsiteX2" fmla="*/ 4123353 w 8167828"/>
                        <a:gd name="connsiteY2" fmla="*/ 3026474 h 3026651"/>
                        <a:gd name="connsiteX3" fmla="*/ 2295 w 8167828"/>
                        <a:gd name="connsiteY3" fmla="*/ 1577910 h 3026651"/>
                        <a:gd name="connsiteX4" fmla="*/ 767 w 8167828"/>
                        <a:gd name="connsiteY4" fmla="*/ 106969 h 3026651"/>
                        <a:gd name="connsiteX5" fmla="*/ 4068271 w 8167828"/>
                        <a:gd name="connsiteY5" fmla="*/ 1525866 h 3026651"/>
                        <a:gd name="connsiteX6" fmla="*/ 8167828 w 8167828"/>
                        <a:gd name="connsiteY6" fmla="*/ 0 h 3026651"/>
                        <a:gd name="connsiteX0" fmla="*/ 8167828 w 8167828"/>
                        <a:gd name="connsiteY0" fmla="*/ 0 h 3027228"/>
                        <a:gd name="connsiteX1" fmla="*/ 8145760 w 8167828"/>
                        <a:gd name="connsiteY1" fmla="*/ 1686913 h 3027228"/>
                        <a:gd name="connsiteX2" fmla="*/ 4123353 w 8167828"/>
                        <a:gd name="connsiteY2" fmla="*/ 3026474 h 3027228"/>
                        <a:gd name="connsiteX3" fmla="*/ 2295 w 8167828"/>
                        <a:gd name="connsiteY3" fmla="*/ 1577910 h 3027228"/>
                        <a:gd name="connsiteX4" fmla="*/ 767 w 8167828"/>
                        <a:gd name="connsiteY4" fmla="*/ 106969 h 3027228"/>
                        <a:gd name="connsiteX5" fmla="*/ 4068271 w 8167828"/>
                        <a:gd name="connsiteY5" fmla="*/ 1525866 h 3027228"/>
                        <a:gd name="connsiteX6" fmla="*/ 8167828 w 8167828"/>
                        <a:gd name="connsiteY6" fmla="*/ 0 h 3027228"/>
                        <a:gd name="connsiteX0" fmla="*/ 8156794 w 8156794"/>
                        <a:gd name="connsiteY0" fmla="*/ 0 h 2933483"/>
                        <a:gd name="connsiteX1" fmla="*/ 8145760 w 8156794"/>
                        <a:gd name="connsiteY1" fmla="*/ 1593168 h 2933483"/>
                        <a:gd name="connsiteX2" fmla="*/ 4123353 w 8156794"/>
                        <a:gd name="connsiteY2" fmla="*/ 2932729 h 2933483"/>
                        <a:gd name="connsiteX3" fmla="*/ 2295 w 8156794"/>
                        <a:gd name="connsiteY3" fmla="*/ 1484165 h 2933483"/>
                        <a:gd name="connsiteX4" fmla="*/ 767 w 8156794"/>
                        <a:gd name="connsiteY4" fmla="*/ 13224 h 2933483"/>
                        <a:gd name="connsiteX5" fmla="*/ 4068271 w 8156794"/>
                        <a:gd name="connsiteY5" fmla="*/ 1432121 h 2933483"/>
                        <a:gd name="connsiteX6" fmla="*/ 8156794 w 8156794"/>
                        <a:gd name="connsiteY6" fmla="*/ 0 h 2933483"/>
                        <a:gd name="connsiteX0" fmla="*/ 8156794 w 8156794"/>
                        <a:gd name="connsiteY0" fmla="*/ 0 h 2933483"/>
                        <a:gd name="connsiteX1" fmla="*/ 8145760 w 8156794"/>
                        <a:gd name="connsiteY1" fmla="*/ 1593168 h 2933483"/>
                        <a:gd name="connsiteX2" fmla="*/ 4123353 w 8156794"/>
                        <a:gd name="connsiteY2" fmla="*/ 2932729 h 2933483"/>
                        <a:gd name="connsiteX3" fmla="*/ 2295 w 8156794"/>
                        <a:gd name="connsiteY3" fmla="*/ 1484165 h 2933483"/>
                        <a:gd name="connsiteX4" fmla="*/ 767 w 8156794"/>
                        <a:gd name="connsiteY4" fmla="*/ 13224 h 2933483"/>
                        <a:gd name="connsiteX5" fmla="*/ 4068271 w 8156794"/>
                        <a:gd name="connsiteY5" fmla="*/ 1432121 h 2933483"/>
                        <a:gd name="connsiteX6" fmla="*/ 8156794 w 8156794"/>
                        <a:gd name="connsiteY6" fmla="*/ 0 h 2933483"/>
                        <a:gd name="connsiteX0" fmla="*/ 8123689 w 8145760"/>
                        <a:gd name="connsiteY0" fmla="*/ 13560 h 2920259"/>
                        <a:gd name="connsiteX1" fmla="*/ 8145760 w 8145760"/>
                        <a:gd name="connsiteY1" fmla="*/ 1579944 h 2920259"/>
                        <a:gd name="connsiteX2" fmla="*/ 4123353 w 8145760"/>
                        <a:gd name="connsiteY2" fmla="*/ 2919505 h 2920259"/>
                        <a:gd name="connsiteX3" fmla="*/ 2295 w 8145760"/>
                        <a:gd name="connsiteY3" fmla="*/ 1470941 h 2920259"/>
                        <a:gd name="connsiteX4" fmla="*/ 767 w 8145760"/>
                        <a:gd name="connsiteY4" fmla="*/ 0 h 2920259"/>
                        <a:gd name="connsiteX5" fmla="*/ 4068271 w 8145760"/>
                        <a:gd name="connsiteY5" fmla="*/ 1418897 h 2920259"/>
                        <a:gd name="connsiteX6" fmla="*/ 8123689 w 8145760"/>
                        <a:gd name="connsiteY6" fmla="*/ 13560 h 2920259"/>
                        <a:gd name="connsiteX0" fmla="*/ 8178863 w 8178863"/>
                        <a:gd name="connsiteY0" fmla="*/ 26952 h 2920259"/>
                        <a:gd name="connsiteX1" fmla="*/ 8145760 w 8178863"/>
                        <a:gd name="connsiteY1" fmla="*/ 1579944 h 2920259"/>
                        <a:gd name="connsiteX2" fmla="*/ 4123353 w 8178863"/>
                        <a:gd name="connsiteY2" fmla="*/ 2919505 h 2920259"/>
                        <a:gd name="connsiteX3" fmla="*/ 2295 w 8178863"/>
                        <a:gd name="connsiteY3" fmla="*/ 1470941 h 2920259"/>
                        <a:gd name="connsiteX4" fmla="*/ 767 w 8178863"/>
                        <a:gd name="connsiteY4" fmla="*/ 0 h 2920259"/>
                        <a:gd name="connsiteX5" fmla="*/ 4068271 w 8178863"/>
                        <a:gd name="connsiteY5" fmla="*/ 1418897 h 2920259"/>
                        <a:gd name="connsiteX6" fmla="*/ 8178863 w 8178863"/>
                        <a:gd name="connsiteY6" fmla="*/ 26952 h 2920259"/>
                        <a:gd name="connsiteX0" fmla="*/ 8167827 w 8167827"/>
                        <a:gd name="connsiteY0" fmla="*/ 40343 h 2920259"/>
                        <a:gd name="connsiteX1" fmla="*/ 8145760 w 8167827"/>
                        <a:gd name="connsiteY1" fmla="*/ 1579944 h 2920259"/>
                        <a:gd name="connsiteX2" fmla="*/ 4123353 w 8167827"/>
                        <a:gd name="connsiteY2" fmla="*/ 2919505 h 2920259"/>
                        <a:gd name="connsiteX3" fmla="*/ 2295 w 8167827"/>
                        <a:gd name="connsiteY3" fmla="*/ 1470941 h 2920259"/>
                        <a:gd name="connsiteX4" fmla="*/ 767 w 8167827"/>
                        <a:gd name="connsiteY4" fmla="*/ 0 h 2920259"/>
                        <a:gd name="connsiteX5" fmla="*/ 4068271 w 8167827"/>
                        <a:gd name="connsiteY5" fmla="*/ 1418897 h 2920259"/>
                        <a:gd name="connsiteX6" fmla="*/ 8167827 w 8167827"/>
                        <a:gd name="connsiteY6" fmla="*/ 40343 h 2920259"/>
                        <a:gd name="connsiteX0" fmla="*/ 8123687 w 8145760"/>
                        <a:gd name="connsiteY0" fmla="*/ 53735 h 2920259"/>
                        <a:gd name="connsiteX1" fmla="*/ 8145760 w 8145760"/>
                        <a:gd name="connsiteY1" fmla="*/ 1579944 h 2920259"/>
                        <a:gd name="connsiteX2" fmla="*/ 4123353 w 8145760"/>
                        <a:gd name="connsiteY2" fmla="*/ 2919505 h 2920259"/>
                        <a:gd name="connsiteX3" fmla="*/ 2295 w 8145760"/>
                        <a:gd name="connsiteY3" fmla="*/ 1470941 h 2920259"/>
                        <a:gd name="connsiteX4" fmla="*/ 767 w 8145760"/>
                        <a:gd name="connsiteY4" fmla="*/ 0 h 2920259"/>
                        <a:gd name="connsiteX5" fmla="*/ 4068271 w 8145760"/>
                        <a:gd name="connsiteY5" fmla="*/ 1418897 h 2920259"/>
                        <a:gd name="connsiteX6" fmla="*/ 8123687 w 8145760"/>
                        <a:gd name="connsiteY6" fmla="*/ 53735 h 2920259"/>
                        <a:gd name="connsiteX0" fmla="*/ 8161918 w 8161918"/>
                        <a:gd name="connsiteY0" fmla="*/ 0 h 2943855"/>
                        <a:gd name="connsiteX1" fmla="*/ 8145760 w 8161918"/>
                        <a:gd name="connsiteY1" fmla="*/ 1603540 h 2943855"/>
                        <a:gd name="connsiteX2" fmla="*/ 4123353 w 8161918"/>
                        <a:gd name="connsiteY2" fmla="*/ 2943101 h 2943855"/>
                        <a:gd name="connsiteX3" fmla="*/ 2295 w 8161918"/>
                        <a:gd name="connsiteY3" fmla="*/ 1494537 h 2943855"/>
                        <a:gd name="connsiteX4" fmla="*/ 767 w 8161918"/>
                        <a:gd name="connsiteY4" fmla="*/ 23596 h 2943855"/>
                        <a:gd name="connsiteX5" fmla="*/ 4068271 w 8161918"/>
                        <a:gd name="connsiteY5" fmla="*/ 1442493 h 2943855"/>
                        <a:gd name="connsiteX6" fmla="*/ 8161918 w 8161918"/>
                        <a:gd name="connsiteY6" fmla="*/ 0 h 2943855"/>
                        <a:gd name="connsiteX0" fmla="*/ 8144926 w 8145760"/>
                        <a:gd name="connsiteY0" fmla="*/ 43424 h 2920259"/>
                        <a:gd name="connsiteX1" fmla="*/ 8145760 w 8145760"/>
                        <a:gd name="connsiteY1" fmla="*/ 1579944 h 2920259"/>
                        <a:gd name="connsiteX2" fmla="*/ 4123353 w 8145760"/>
                        <a:gd name="connsiteY2" fmla="*/ 2919505 h 2920259"/>
                        <a:gd name="connsiteX3" fmla="*/ 2295 w 8145760"/>
                        <a:gd name="connsiteY3" fmla="*/ 1470941 h 2920259"/>
                        <a:gd name="connsiteX4" fmla="*/ 767 w 8145760"/>
                        <a:gd name="connsiteY4" fmla="*/ 0 h 2920259"/>
                        <a:gd name="connsiteX5" fmla="*/ 4068271 w 8145760"/>
                        <a:gd name="connsiteY5" fmla="*/ 1418897 h 2920259"/>
                        <a:gd name="connsiteX6" fmla="*/ 8144926 w 8145760"/>
                        <a:gd name="connsiteY6" fmla="*/ 43424 h 2920259"/>
                        <a:gd name="connsiteX0" fmla="*/ 8161918 w 8161918"/>
                        <a:gd name="connsiteY0" fmla="*/ 0 h 2959321"/>
                        <a:gd name="connsiteX1" fmla="*/ 8145760 w 8161918"/>
                        <a:gd name="connsiteY1" fmla="*/ 1619006 h 2959321"/>
                        <a:gd name="connsiteX2" fmla="*/ 4123353 w 8161918"/>
                        <a:gd name="connsiteY2" fmla="*/ 2958567 h 2959321"/>
                        <a:gd name="connsiteX3" fmla="*/ 2295 w 8161918"/>
                        <a:gd name="connsiteY3" fmla="*/ 1510003 h 2959321"/>
                        <a:gd name="connsiteX4" fmla="*/ 767 w 8161918"/>
                        <a:gd name="connsiteY4" fmla="*/ 39062 h 2959321"/>
                        <a:gd name="connsiteX5" fmla="*/ 4068271 w 8161918"/>
                        <a:gd name="connsiteY5" fmla="*/ 1457959 h 2959321"/>
                        <a:gd name="connsiteX6" fmla="*/ 8161918 w 8161918"/>
                        <a:gd name="connsiteY6" fmla="*/ 0 h 2959321"/>
                        <a:gd name="connsiteX0" fmla="*/ 8161918 w 8162752"/>
                        <a:gd name="connsiteY0" fmla="*/ 0 h 2959488"/>
                        <a:gd name="connsiteX1" fmla="*/ 8162752 w 8162752"/>
                        <a:gd name="connsiteY1" fmla="*/ 1629317 h 2959488"/>
                        <a:gd name="connsiteX2" fmla="*/ 4123353 w 8162752"/>
                        <a:gd name="connsiteY2" fmla="*/ 2958567 h 2959488"/>
                        <a:gd name="connsiteX3" fmla="*/ 2295 w 8162752"/>
                        <a:gd name="connsiteY3" fmla="*/ 1510003 h 2959488"/>
                        <a:gd name="connsiteX4" fmla="*/ 767 w 8162752"/>
                        <a:gd name="connsiteY4" fmla="*/ 39062 h 2959488"/>
                        <a:gd name="connsiteX5" fmla="*/ 4068271 w 8162752"/>
                        <a:gd name="connsiteY5" fmla="*/ 1457959 h 2959488"/>
                        <a:gd name="connsiteX6" fmla="*/ 8161918 w 8162752"/>
                        <a:gd name="connsiteY6" fmla="*/ 0 h 2959488"/>
                        <a:gd name="connsiteX0" fmla="*/ 8165930 w 8166764"/>
                        <a:gd name="connsiteY0" fmla="*/ 7337 h 2966825"/>
                        <a:gd name="connsiteX1" fmla="*/ 8166764 w 8166764"/>
                        <a:gd name="connsiteY1" fmla="*/ 1636654 h 2966825"/>
                        <a:gd name="connsiteX2" fmla="*/ 4127365 w 8166764"/>
                        <a:gd name="connsiteY2" fmla="*/ 2965904 h 2966825"/>
                        <a:gd name="connsiteX3" fmla="*/ 6307 w 8166764"/>
                        <a:gd name="connsiteY3" fmla="*/ 1517340 h 2966825"/>
                        <a:gd name="connsiteX4" fmla="*/ 532 w 8166764"/>
                        <a:gd name="connsiteY4" fmla="*/ 0 h 2966825"/>
                        <a:gd name="connsiteX5" fmla="*/ 4072283 w 8166764"/>
                        <a:gd name="connsiteY5" fmla="*/ 1465296 h 2966825"/>
                        <a:gd name="connsiteX6" fmla="*/ 8165930 w 8166764"/>
                        <a:gd name="connsiteY6" fmla="*/ 7337 h 2966825"/>
                        <a:gd name="connsiteX0" fmla="*/ 8168119 w 8168953"/>
                        <a:gd name="connsiteY0" fmla="*/ 7337 h 2966682"/>
                        <a:gd name="connsiteX1" fmla="*/ 8168953 w 8168953"/>
                        <a:gd name="connsiteY1" fmla="*/ 1636654 h 2966682"/>
                        <a:gd name="connsiteX2" fmla="*/ 4129554 w 8168953"/>
                        <a:gd name="connsiteY2" fmla="*/ 2965904 h 2966682"/>
                        <a:gd name="connsiteX3" fmla="*/ 0 w 8168953"/>
                        <a:gd name="connsiteY3" fmla="*/ 1527651 h 2966682"/>
                        <a:gd name="connsiteX4" fmla="*/ 2721 w 8168953"/>
                        <a:gd name="connsiteY4" fmla="*/ 0 h 2966682"/>
                        <a:gd name="connsiteX5" fmla="*/ 4074472 w 8168953"/>
                        <a:gd name="connsiteY5" fmla="*/ 1465296 h 2966682"/>
                        <a:gd name="connsiteX6" fmla="*/ 8168119 w 8168953"/>
                        <a:gd name="connsiteY6" fmla="*/ 7337 h 2966682"/>
                        <a:gd name="connsiteX0" fmla="*/ 8168119 w 8168953"/>
                        <a:gd name="connsiteY0" fmla="*/ 7337 h 3100377"/>
                        <a:gd name="connsiteX1" fmla="*/ 8168953 w 8168953"/>
                        <a:gd name="connsiteY1" fmla="*/ 1636654 h 3100377"/>
                        <a:gd name="connsiteX2" fmla="*/ 4118520 w 8168953"/>
                        <a:gd name="connsiteY2" fmla="*/ 3099826 h 3100377"/>
                        <a:gd name="connsiteX3" fmla="*/ 0 w 8168953"/>
                        <a:gd name="connsiteY3" fmla="*/ 1527651 h 3100377"/>
                        <a:gd name="connsiteX4" fmla="*/ 2721 w 8168953"/>
                        <a:gd name="connsiteY4" fmla="*/ 0 h 3100377"/>
                        <a:gd name="connsiteX5" fmla="*/ 4074472 w 8168953"/>
                        <a:gd name="connsiteY5" fmla="*/ 1465296 h 3100377"/>
                        <a:gd name="connsiteX6" fmla="*/ 8168119 w 8168953"/>
                        <a:gd name="connsiteY6" fmla="*/ 7337 h 3100377"/>
                        <a:gd name="connsiteX0" fmla="*/ 8168119 w 8168953"/>
                        <a:gd name="connsiteY0" fmla="*/ 7337 h 3100429"/>
                        <a:gd name="connsiteX1" fmla="*/ 8168953 w 8168953"/>
                        <a:gd name="connsiteY1" fmla="*/ 1636654 h 3100429"/>
                        <a:gd name="connsiteX2" fmla="*/ 4118520 w 8168953"/>
                        <a:gd name="connsiteY2" fmla="*/ 3099826 h 3100429"/>
                        <a:gd name="connsiteX3" fmla="*/ 0 w 8168953"/>
                        <a:gd name="connsiteY3" fmla="*/ 1527651 h 3100429"/>
                        <a:gd name="connsiteX4" fmla="*/ 2721 w 8168953"/>
                        <a:gd name="connsiteY4" fmla="*/ 0 h 3100429"/>
                        <a:gd name="connsiteX5" fmla="*/ 4074472 w 8168953"/>
                        <a:gd name="connsiteY5" fmla="*/ 1465296 h 3100429"/>
                        <a:gd name="connsiteX6" fmla="*/ 8168119 w 8168953"/>
                        <a:gd name="connsiteY6" fmla="*/ 7337 h 3100429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72202 w 8166683"/>
                        <a:gd name="connsiteY5" fmla="*/ 1465296 h 3099826"/>
                        <a:gd name="connsiteX6" fmla="*/ 8165849 w 8166683"/>
                        <a:gd name="connsiteY6" fmla="*/ 7337 h 3099826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72202 w 8166683"/>
                        <a:gd name="connsiteY5" fmla="*/ 1465296 h 3099826"/>
                        <a:gd name="connsiteX6" fmla="*/ 8165849 w 8166683"/>
                        <a:gd name="connsiteY6" fmla="*/ 7337 h 3099826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61168 w 8166683"/>
                        <a:gd name="connsiteY5" fmla="*/ 1438511 h 3099826"/>
                        <a:gd name="connsiteX6" fmla="*/ 8165849 w 8166683"/>
                        <a:gd name="connsiteY6" fmla="*/ 7337 h 3099826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61168 w 8166683"/>
                        <a:gd name="connsiteY5" fmla="*/ 1438511 h 3099826"/>
                        <a:gd name="connsiteX6" fmla="*/ 8165849 w 8166683"/>
                        <a:gd name="connsiteY6" fmla="*/ 7337 h 3099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166683" h="3099826">
                          <a:moveTo>
                            <a:pt x="8165849" y="7337"/>
                          </a:moveTo>
                          <a:lnTo>
                            <a:pt x="8166683" y="1636654"/>
                          </a:lnTo>
                          <a:cubicBezTo>
                            <a:pt x="7917761" y="2728489"/>
                            <a:pt x="5475903" y="3100137"/>
                            <a:pt x="4116250" y="3099826"/>
                          </a:cubicBezTo>
                          <a:cubicBezTo>
                            <a:pt x="2756597" y="3099515"/>
                            <a:pt x="245424" y="2744647"/>
                            <a:pt x="8764" y="1634789"/>
                          </a:cubicBezTo>
                          <a:cubicBezTo>
                            <a:pt x="11928" y="1215900"/>
                            <a:pt x="-2713" y="418889"/>
                            <a:pt x="451" y="0"/>
                          </a:cubicBezTo>
                          <a:cubicBezTo>
                            <a:pt x="385485" y="953840"/>
                            <a:pt x="2700268" y="1437288"/>
                            <a:pt x="4061168" y="1438511"/>
                          </a:cubicBezTo>
                          <a:cubicBezTo>
                            <a:pt x="5422068" y="1439734"/>
                            <a:pt x="7793228" y="1089449"/>
                            <a:pt x="8165849" y="7337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               </a:t>
                      </a:r>
                    </a:p>
                  </p:txBody>
                </p:sp>
                <p:sp>
                  <p:nvSpPr>
                    <p:cNvPr id="363" name="Oval 362">
                      <a:extLst>
                        <a:ext uri="{FF2B5EF4-FFF2-40B4-BE49-F238E27FC236}">
                          <a16:creationId xmlns:a16="http://schemas.microsoft.com/office/drawing/2014/main" id="{82E51969-AAC4-5B44-A3D7-F360D60506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729" y="2774731"/>
                      <a:ext cx="1480163" cy="579140"/>
                    </a:xfrm>
                    <a:prstGeom prst="ellipse">
                      <a:avLst/>
                    </a:pr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          </a:t>
                      </a:r>
                    </a:p>
                  </p:txBody>
                </p:sp>
                <p:grpSp>
                  <p:nvGrpSpPr>
                    <p:cNvPr id="364" name="Group 363">
                      <a:extLst>
                        <a:ext uri="{FF2B5EF4-FFF2-40B4-BE49-F238E27FC236}">
                          <a16:creationId xmlns:a16="http://schemas.microsoft.com/office/drawing/2014/main" id="{E953ECF1-29E8-474B-9737-ED9211490A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13663" y="2848339"/>
                      <a:ext cx="1042107" cy="425543"/>
                      <a:chOff x="7786941" y="2884917"/>
                      <a:chExt cx="897649" cy="353919"/>
                    </a:xfrm>
                  </p:grpSpPr>
                  <p:sp>
                    <p:nvSpPr>
                      <p:cNvPr id="365" name="Freeform 364">
                        <a:extLst>
                          <a:ext uri="{FF2B5EF4-FFF2-40B4-BE49-F238E27FC236}">
                            <a16:creationId xmlns:a16="http://schemas.microsoft.com/office/drawing/2014/main" id="{ED2E18FD-86F3-0341-A6DE-A5B3DF21DA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11770" y="28849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66" name="Freeform 365">
                        <a:extLst>
                          <a:ext uri="{FF2B5EF4-FFF2-40B4-BE49-F238E27FC236}">
                            <a16:creationId xmlns:a16="http://schemas.microsoft.com/office/drawing/2014/main" id="{164359FB-8523-D640-B9F1-65059E605C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67548" y="30543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67" name="Freeform 366">
                        <a:extLst>
                          <a:ext uri="{FF2B5EF4-FFF2-40B4-BE49-F238E27FC236}">
                            <a16:creationId xmlns:a16="http://schemas.microsoft.com/office/drawing/2014/main" id="{A6A24433-855F-5C49-A2F8-8A7A49A4BE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86941" y="30543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68" name="Freeform 367">
                        <a:extLst>
                          <a:ext uri="{FF2B5EF4-FFF2-40B4-BE49-F238E27FC236}">
                            <a16:creationId xmlns:a16="http://schemas.microsoft.com/office/drawing/2014/main" id="{C58503CB-4D68-8B40-89D9-F6D6C67949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95013" y="29710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344" name="Group 343">
                    <a:extLst>
                      <a:ext uri="{FF2B5EF4-FFF2-40B4-BE49-F238E27FC236}">
                        <a16:creationId xmlns:a16="http://schemas.microsoft.com/office/drawing/2014/main" id="{76281EB9-596A-EA4E-90B4-257F2AE8AF9F}"/>
                      </a:ext>
                    </a:extLst>
                  </p:cNvPr>
                  <p:cNvGrpSpPr/>
                  <p:nvPr/>
                </p:nvGrpSpPr>
                <p:grpSpPr>
                  <a:xfrm>
                    <a:off x="8311520" y="5194433"/>
                    <a:ext cx="309740" cy="190838"/>
                    <a:chOff x="3668110" y="2448910"/>
                    <a:chExt cx="3794234" cy="2165130"/>
                  </a:xfrm>
                </p:grpSpPr>
                <p:sp>
                  <p:nvSpPr>
                    <p:cNvPr id="355" name="Rectangle 354">
                      <a:extLst>
                        <a:ext uri="{FF2B5EF4-FFF2-40B4-BE49-F238E27FC236}">
                          <a16:creationId xmlns:a16="http://schemas.microsoft.com/office/drawing/2014/main" id="{D7D7670E-D154-F947-AC00-520C696EE0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56" name="Freeform 355">
                      <a:extLst>
                        <a:ext uri="{FF2B5EF4-FFF2-40B4-BE49-F238E27FC236}">
                          <a16:creationId xmlns:a16="http://schemas.microsoft.com/office/drawing/2014/main" id="{A1F2C3C3-B327-4549-AD84-440AFA4638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357" name="Group 356">
                      <a:extLst>
                        <a:ext uri="{FF2B5EF4-FFF2-40B4-BE49-F238E27FC236}">
                          <a16:creationId xmlns:a16="http://schemas.microsoft.com/office/drawing/2014/main" id="{4702BDC5-5E89-0347-BA3E-DC5FAD70E36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358" name="Freeform 357">
                        <a:extLst>
                          <a:ext uri="{FF2B5EF4-FFF2-40B4-BE49-F238E27FC236}">
                            <a16:creationId xmlns:a16="http://schemas.microsoft.com/office/drawing/2014/main" id="{03C2BC01-79B1-F041-BB74-3048466C3D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59" name="Freeform 358">
                        <a:extLst>
                          <a:ext uri="{FF2B5EF4-FFF2-40B4-BE49-F238E27FC236}">
                            <a16:creationId xmlns:a16="http://schemas.microsoft.com/office/drawing/2014/main" id="{F07C8BDD-F97A-914D-9587-0490134EBC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60" name="Freeform 359">
                        <a:extLst>
                          <a:ext uri="{FF2B5EF4-FFF2-40B4-BE49-F238E27FC236}">
                            <a16:creationId xmlns:a16="http://schemas.microsoft.com/office/drawing/2014/main" id="{AB762DD2-CDC5-A64F-A99C-987427C18E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61" name="Freeform 360">
                        <a:extLst>
                          <a:ext uri="{FF2B5EF4-FFF2-40B4-BE49-F238E27FC236}">
                            <a16:creationId xmlns:a16="http://schemas.microsoft.com/office/drawing/2014/main" id="{BCCAB974-C862-534B-9BF6-EC5798E6BF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345" name="Group 344">
                    <a:extLst>
                      <a:ext uri="{FF2B5EF4-FFF2-40B4-BE49-F238E27FC236}">
                        <a16:creationId xmlns:a16="http://schemas.microsoft.com/office/drawing/2014/main" id="{9AC3F5B2-17DE-EF43-92EB-E5B5A0FAE105}"/>
                      </a:ext>
                    </a:extLst>
                  </p:cNvPr>
                  <p:cNvGrpSpPr/>
                  <p:nvPr/>
                </p:nvGrpSpPr>
                <p:grpSpPr>
                  <a:xfrm>
                    <a:off x="9247893" y="4775686"/>
                    <a:ext cx="393760" cy="218578"/>
                    <a:chOff x="7493876" y="2774731"/>
                    <a:chExt cx="1481958" cy="894622"/>
                  </a:xfrm>
                </p:grpSpPr>
                <p:sp>
                  <p:nvSpPr>
                    <p:cNvPr id="348" name="Freeform 347">
                      <a:extLst>
                        <a:ext uri="{FF2B5EF4-FFF2-40B4-BE49-F238E27FC236}">
                          <a16:creationId xmlns:a16="http://schemas.microsoft.com/office/drawing/2014/main" id="{AC43EF7C-43CB-8244-9488-E90FB7C79D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3876" y="3084399"/>
                      <a:ext cx="1481958" cy="584954"/>
                    </a:xfrm>
                    <a:custGeom>
                      <a:avLst/>
                      <a:gdLst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88524 w 8187558"/>
                        <a:gd name="connsiteY5" fmla="*/ 1597573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88524 w 8187558"/>
                        <a:gd name="connsiteY5" fmla="*/ 1597573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76538 w 8176538"/>
                        <a:gd name="connsiteY0" fmla="*/ 0 h 2638097"/>
                        <a:gd name="connsiteX1" fmla="*/ 8176538 w 8176538"/>
                        <a:gd name="connsiteY1" fmla="*/ 1271752 h 2638097"/>
                        <a:gd name="connsiteX2" fmla="*/ 4088015 w 8176538"/>
                        <a:gd name="connsiteY2" fmla="*/ 2638097 h 2638097"/>
                        <a:gd name="connsiteX3" fmla="*/ 0 w 8176538"/>
                        <a:gd name="connsiteY3" fmla="*/ 1269888 h 2638097"/>
                        <a:gd name="connsiteX4" fmla="*/ 20511 w 8176538"/>
                        <a:gd name="connsiteY4" fmla="*/ 147145 h 2638097"/>
                        <a:gd name="connsiteX5" fmla="*/ 4088015 w 8176538"/>
                        <a:gd name="connsiteY5" fmla="*/ 1566042 h 2638097"/>
                        <a:gd name="connsiteX6" fmla="*/ 8176538 w 8176538"/>
                        <a:gd name="connsiteY6" fmla="*/ 0 h 2638097"/>
                        <a:gd name="connsiteX0" fmla="*/ 8176538 w 8176538"/>
                        <a:gd name="connsiteY0" fmla="*/ 0 h 2772020"/>
                        <a:gd name="connsiteX1" fmla="*/ 8176538 w 8176538"/>
                        <a:gd name="connsiteY1" fmla="*/ 1271752 h 2772020"/>
                        <a:gd name="connsiteX2" fmla="*/ 4099034 w 8176538"/>
                        <a:gd name="connsiteY2" fmla="*/ 2772020 h 2772020"/>
                        <a:gd name="connsiteX3" fmla="*/ 0 w 8176538"/>
                        <a:gd name="connsiteY3" fmla="*/ 1269888 h 2772020"/>
                        <a:gd name="connsiteX4" fmla="*/ 20511 w 8176538"/>
                        <a:gd name="connsiteY4" fmla="*/ 147145 h 2772020"/>
                        <a:gd name="connsiteX5" fmla="*/ 4088015 w 8176538"/>
                        <a:gd name="connsiteY5" fmla="*/ 1566042 h 2772020"/>
                        <a:gd name="connsiteX6" fmla="*/ 8176538 w 8176538"/>
                        <a:gd name="connsiteY6" fmla="*/ 0 h 2772020"/>
                        <a:gd name="connsiteX0" fmla="*/ 8176538 w 8176538"/>
                        <a:gd name="connsiteY0" fmla="*/ 0 h 2772339"/>
                        <a:gd name="connsiteX1" fmla="*/ 8176538 w 8176538"/>
                        <a:gd name="connsiteY1" fmla="*/ 1378890 h 2772339"/>
                        <a:gd name="connsiteX2" fmla="*/ 4099034 w 8176538"/>
                        <a:gd name="connsiteY2" fmla="*/ 2772020 h 2772339"/>
                        <a:gd name="connsiteX3" fmla="*/ 0 w 8176538"/>
                        <a:gd name="connsiteY3" fmla="*/ 1269888 h 2772339"/>
                        <a:gd name="connsiteX4" fmla="*/ 20511 w 8176538"/>
                        <a:gd name="connsiteY4" fmla="*/ 147145 h 2772339"/>
                        <a:gd name="connsiteX5" fmla="*/ 4088015 w 8176538"/>
                        <a:gd name="connsiteY5" fmla="*/ 1566042 h 2772339"/>
                        <a:gd name="connsiteX6" fmla="*/ 8176538 w 8176538"/>
                        <a:gd name="connsiteY6" fmla="*/ 0 h 2772339"/>
                        <a:gd name="connsiteX0" fmla="*/ 8176538 w 8176538"/>
                        <a:gd name="connsiteY0" fmla="*/ 0 h 2825888"/>
                        <a:gd name="connsiteX1" fmla="*/ 8176538 w 8176538"/>
                        <a:gd name="connsiteY1" fmla="*/ 1378890 h 2825888"/>
                        <a:gd name="connsiteX2" fmla="*/ 4099034 w 8176538"/>
                        <a:gd name="connsiteY2" fmla="*/ 2825590 h 2825888"/>
                        <a:gd name="connsiteX3" fmla="*/ 0 w 8176538"/>
                        <a:gd name="connsiteY3" fmla="*/ 1269888 h 2825888"/>
                        <a:gd name="connsiteX4" fmla="*/ 20511 w 8176538"/>
                        <a:gd name="connsiteY4" fmla="*/ 147145 h 2825888"/>
                        <a:gd name="connsiteX5" fmla="*/ 4088015 w 8176538"/>
                        <a:gd name="connsiteY5" fmla="*/ 1566042 h 2825888"/>
                        <a:gd name="connsiteX6" fmla="*/ 8176538 w 8176538"/>
                        <a:gd name="connsiteY6" fmla="*/ 0 h 2825888"/>
                        <a:gd name="connsiteX0" fmla="*/ 8165518 w 8165518"/>
                        <a:gd name="connsiteY0" fmla="*/ 0 h 2825606"/>
                        <a:gd name="connsiteX1" fmla="*/ 8165518 w 8165518"/>
                        <a:gd name="connsiteY1" fmla="*/ 1378890 h 2825606"/>
                        <a:gd name="connsiteX2" fmla="*/ 4088014 w 8165518"/>
                        <a:gd name="connsiteY2" fmla="*/ 2825590 h 2825606"/>
                        <a:gd name="connsiteX3" fmla="*/ 0 w 8165518"/>
                        <a:gd name="connsiteY3" fmla="*/ 1403811 h 2825606"/>
                        <a:gd name="connsiteX4" fmla="*/ 9491 w 8165518"/>
                        <a:gd name="connsiteY4" fmla="*/ 147145 h 2825606"/>
                        <a:gd name="connsiteX5" fmla="*/ 4076995 w 8165518"/>
                        <a:gd name="connsiteY5" fmla="*/ 1566042 h 2825606"/>
                        <a:gd name="connsiteX6" fmla="*/ 8165518 w 8165518"/>
                        <a:gd name="connsiteY6" fmla="*/ 0 h 2825606"/>
                        <a:gd name="connsiteX0" fmla="*/ 8165518 w 8165518"/>
                        <a:gd name="connsiteY0" fmla="*/ 0 h 2879174"/>
                        <a:gd name="connsiteX1" fmla="*/ 8165518 w 8165518"/>
                        <a:gd name="connsiteY1" fmla="*/ 1378890 h 2879174"/>
                        <a:gd name="connsiteX2" fmla="*/ 4132092 w 8165518"/>
                        <a:gd name="connsiteY2" fmla="*/ 2879159 h 2879174"/>
                        <a:gd name="connsiteX3" fmla="*/ 0 w 8165518"/>
                        <a:gd name="connsiteY3" fmla="*/ 1403811 h 2879174"/>
                        <a:gd name="connsiteX4" fmla="*/ 9491 w 8165518"/>
                        <a:gd name="connsiteY4" fmla="*/ 147145 h 2879174"/>
                        <a:gd name="connsiteX5" fmla="*/ 4076995 w 8165518"/>
                        <a:gd name="connsiteY5" fmla="*/ 1566042 h 2879174"/>
                        <a:gd name="connsiteX6" fmla="*/ 8165518 w 8165518"/>
                        <a:gd name="connsiteY6" fmla="*/ 0 h 2879174"/>
                        <a:gd name="connsiteX0" fmla="*/ 8165518 w 8176537"/>
                        <a:gd name="connsiteY0" fmla="*/ 0 h 2879410"/>
                        <a:gd name="connsiteX1" fmla="*/ 8176537 w 8176537"/>
                        <a:gd name="connsiteY1" fmla="*/ 1499420 h 2879410"/>
                        <a:gd name="connsiteX2" fmla="*/ 4132092 w 8176537"/>
                        <a:gd name="connsiteY2" fmla="*/ 2879159 h 2879410"/>
                        <a:gd name="connsiteX3" fmla="*/ 0 w 8176537"/>
                        <a:gd name="connsiteY3" fmla="*/ 1403811 h 2879410"/>
                        <a:gd name="connsiteX4" fmla="*/ 9491 w 8176537"/>
                        <a:gd name="connsiteY4" fmla="*/ 147145 h 2879410"/>
                        <a:gd name="connsiteX5" fmla="*/ 4076995 w 8176537"/>
                        <a:gd name="connsiteY5" fmla="*/ 1566042 h 2879410"/>
                        <a:gd name="connsiteX6" fmla="*/ 8165518 w 8176537"/>
                        <a:gd name="connsiteY6" fmla="*/ 0 h 2879410"/>
                        <a:gd name="connsiteX0" fmla="*/ 8165518 w 8176537"/>
                        <a:gd name="connsiteY0" fmla="*/ 0 h 2879262"/>
                        <a:gd name="connsiteX1" fmla="*/ 8176537 w 8176537"/>
                        <a:gd name="connsiteY1" fmla="*/ 1499420 h 2879262"/>
                        <a:gd name="connsiteX2" fmla="*/ 4132092 w 8176537"/>
                        <a:gd name="connsiteY2" fmla="*/ 2879159 h 2879262"/>
                        <a:gd name="connsiteX3" fmla="*/ 0 w 8176537"/>
                        <a:gd name="connsiteY3" fmla="*/ 1403811 h 2879262"/>
                        <a:gd name="connsiteX4" fmla="*/ 9491 w 8176537"/>
                        <a:gd name="connsiteY4" fmla="*/ 147145 h 2879262"/>
                        <a:gd name="connsiteX5" fmla="*/ 4076995 w 8176537"/>
                        <a:gd name="connsiteY5" fmla="*/ 1566042 h 2879262"/>
                        <a:gd name="connsiteX6" fmla="*/ 8165518 w 8176537"/>
                        <a:gd name="connsiteY6" fmla="*/ 0 h 2879262"/>
                        <a:gd name="connsiteX0" fmla="*/ 8165518 w 8176537"/>
                        <a:gd name="connsiteY0" fmla="*/ 0 h 2879163"/>
                        <a:gd name="connsiteX1" fmla="*/ 8176537 w 8176537"/>
                        <a:gd name="connsiteY1" fmla="*/ 1499420 h 2879163"/>
                        <a:gd name="connsiteX2" fmla="*/ 4132092 w 8176537"/>
                        <a:gd name="connsiteY2" fmla="*/ 2879159 h 2879163"/>
                        <a:gd name="connsiteX3" fmla="*/ 0 w 8176537"/>
                        <a:gd name="connsiteY3" fmla="*/ 1510948 h 2879163"/>
                        <a:gd name="connsiteX4" fmla="*/ 9491 w 8176537"/>
                        <a:gd name="connsiteY4" fmla="*/ 147145 h 2879163"/>
                        <a:gd name="connsiteX5" fmla="*/ 4076995 w 8176537"/>
                        <a:gd name="connsiteY5" fmla="*/ 1566042 h 2879163"/>
                        <a:gd name="connsiteX6" fmla="*/ 8165518 w 8176537"/>
                        <a:gd name="connsiteY6" fmla="*/ 0 h 2879163"/>
                        <a:gd name="connsiteX0" fmla="*/ 8165518 w 8198577"/>
                        <a:gd name="connsiteY0" fmla="*/ 0 h 2879451"/>
                        <a:gd name="connsiteX1" fmla="*/ 8198577 w 8198577"/>
                        <a:gd name="connsiteY1" fmla="*/ 1606558 h 2879451"/>
                        <a:gd name="connsiteX2" fmla="*/ 4132092 w 8198577"/>
                        <a:gd name="connsiteY2" fmla="*/ 2879159 h 2879451"/>
                        <a:gd name="connsiteX3" fmla="*/ 0 w 8198577"/>
                        <a:gd name="connsiteY3" fmla="*/ 1510948 h 2879451"/>
                        <a:gd name="connsiteX4" fmla="*/ 9491 w 8198577"/>
                        <a:gd name="connsiteY4" fmla="*/ 147145 h 2879451"/>
                        <a:gd name="connsiteX5" fmla="*/ 4076995 w 8198577"/>
                        <a:gd name="connsiteY5" fmla="*/ 1566042 h 2879451"/>
                        <a:gd name="connsiteX6" fmla="*/ 8165518 w 8198577"/>
                        <a:gd name="connsiteY6" fmla="*/ 0 h 2879451"/>
                        <a:gd name="connsiteX0" fmla="*/ 8165518 w 8165518"/>
                        <a:gd name="connsiteY0" fmla="*/ 0 h 2880066"/>
                        <a:gd name="connsiteX1" fmla="*/ 8165518 w 8165518"/>
                        <a:gd name="connsiteY1" fmla="*/ 1673520 h 2880066"/>
                        <a:gd name="connsiteX2" fmla="*/ 4132092 w 8165518"/>
                        <a:gd name="connsiteY2" fmla="*/ 2879159 h 2880066"/>
                        <a:gd name="connsiteX3" fmla="*/ 0 w 8165518"/>
                        <a:gd name="connsiteY3" fmla="*/ 1510948 h 2880066"/>
                        <a:gd name="connsiteX4" fmla="*/ 9491 w 8165518"/>
                        <a:gd name="connsiteY4" fmla="*/ 147145 h 2880066"/>
                        <a:gd name="connsiteX5" fmla="*/ 4076995 w 8165518"/>
                        <a:gd name="connsiteY5" fmla="*/ 1566042 h 2880066"/>
                        <a:gd name="connsiteX6" fmla="*/ 8165518 w 8165518"/>
                        <a:gd name="connsiteY6" fmla="*/ 0 h 2880066"/>
                        <a:gd name="connsiteX0" fmla="*/ 8156794 w 8156794"/>
                        <a:gd name="connsiteY0" fmla="*/ 0 h 2879270"/>
                        <a:gd name="connsiteX1" fmla="*/ 8156794 w 8156794"/>
                        <a:gd name="connsiteY1" fmla="*/ 1673520 h 2879270"/>
                        <a:gd name="connsiteX2" fmla="*/ 4123368 w 8156794"/>
                        <a:gd name="connsiteY2" fmla="*/ 2879159 h 2879270"/>
                        <a:gd name="connsiteX3" fmla="*/ 2295 w 8156794"/>
                        <a:gd name="connsiteY3" fmla="*/ 1618086 h 2879270"/>
                        <a:gd name="connsiteX4" fmla="*/ 767 w 8156794"/>
                        <a:gd name="connsiteY4" fmla="*/ 147145 h 2879270"/>
                        <a:gd name="connsiteX5" fmla="*/ 4068271 w 8156794"/>
                        <a:gd name="connsiteY5" fmla="*/ 1566042 h 2879270"/>
                        <a:gd name="connsiteX6" fmla="*/ 8156794 w 8156794"/>
                        <a:gd name="connsiteY6" fmla="*/ 0 h 2879270"/>
                        <a:gd name="connsiteX0" fmla="*/ 8156794 w 8156794"/>
                        <a:gd name="connsiteY0" fmla="*/ 0 h 2973000"/>
                        <a:gd name="connsiteX1" fmla="*/ 8156794 w 8156794"/>
                        <a:gd name="connsiteY1" fmla="*/ 1673520 h 2973000"/>
                        <a:gd name="connsiteX2" fmla="*/ 4134388 w 8156794"/>
                        <a:gd name="connsiteY2" fmla="*/ 2972904 h 2973000"/>
                        <a:gd name="connsiteX3" fmla="*/ 2295 w 8156794"/>
                        <a:gd name="connsiteY3" fmla="*/ 1618086 h 2973000"/>
                        <a:gd name="connsiteX4" fmla="*/ 767 w 8156794"/>
                        <a:gd name="connsiteY4" fmla="*/ 147145 h 2973000"/>
                        <a:gd name="connsiteX5" fmla="*/ 4068271 w 8156794"/>
                        <a:gd name="connsiteY5" fmla="*/ 1566042 h 2973000"/>
                        <a:gd name="connsiteX6" fmla="*/ 8156794 w 8156794"/>
                        <a:gd name="connsiteY6" fmla="*/ 0 h 2973000"/>
                        <a:gd name="connsiteX0" fmla="*/ 8156794 w 8156794"/>
                        <a:gd name="connsiteY0" fmla="*/ 0 h 2973000"/>
                        <a:gd name="connsiteX1" fmla="*/ 8156794 w 8156794"/>
                        <a:gd name="connsiteY1" fmla="*/ 1673520 h 2973000"/>
                        <a:gd name="connsiteX2" fmla="*/ 4134388 w 8156794"/>
                        <a:gd name="connsiteY2" fmla="*/ 2972904 h 2973000"/>
                        <a:gd name="connsiteX3" fmla="*/ 2295 w 8156794"/>
                        <a:gd name="connsiteY3" fmla="*/ 1618086 h 2973000"/>
                        <a:gd name="connsiteX4" fmla="*/ 767 w 8156794"/>
                        <a:gd name="connsiteY4" fmla="*/ 147145 h 2973000"/>
                        <a:gd name="connsiteX5" fmla="*/ 4068271 w 8156794"/>
                        <a:gd name="connsiteY5" fmla="*/ 1566042 h 2973000"/>
                        <a:gd name="connsiteX6" fmla="*/ 8156794 w 8156794"/>
                        <a:gd name="connsiteY6" fmla="*/ 0 h 2973000"/>
                        <a:gd name="connsiteX0" fmla="*/ 8156794 w 8156794"/>
                        <a:gd name="connsiteY0" fmla="*/ 0 h 2973000"/>
                        <a:gd name="connsiteX1" fmla="*/ 8156794 w 8156794"/>
                        <a:gd name="connsiteY1" fmla="*/ 1673520 h 2973000"/>
                        <a:gd name="connsiteX2" fmla="*/ 4134388 w 8156794"/>
                        <a:gd name="connsiteY2" fmla="*/ 2972904 h 2973000"/>
                        <a:gd name="connsiteX3" fmla="*/ 2295 w 8156794"/>
                        <a:gd name="connsiteY3" fmla="*/ 1618086 h 2973000"/>
                        <a:gd name="connsiteX4" fmla="*/ 767 w 8156794"/>
                        <a:gd name="connsiteY4" fmla="*/ 147145 h 2973000"/>
                        <a:gd name="connsiteX5" fmla="*/ 4068271 w 8156794"/>
                        <a:gd name="connsiteY5" fmla="*/ 1566042 h 2973000"/>
                        <a:gd name="connsiteX6" fmla="*/ 8156794 w 8156794"/>
                        <a:gd name="connsiteY6" fmla="*/ 0 h 2973000"/>
                        <a:gd name="connsiteX0" fmla="*/ 8156794 w 8156794"/>
                        <a:gd name="connsiteY0" fmla="*/ 0 h 2973020"/>
                        <a:gd name="connsiteX1" fmla="*/ 8156794 w 8156794"/>
                        <a:gd name="connsiteY1" fmla="*/ 1673520 h 2973020"/>
                        <a:gd name="connsiteX2" fmla="*/ 4134388 w 8156794"/>
                        <a:gd name="connsiteY2" fmla="*/ 2972904 h 2973020"/>
                        <a:gd name="connsiteX3" fmla="*/ 2295 w 8156794"/>
                        <a:gd name="connsiteY3" fmla="*/ 1618086 h 2973020"/>
                        <a:gd name="connsiteX4" fmla="*/ 767 w 8156794"/>
                        <a:gd name="connsiteY4" fmla="*/ 147145 h 2973020"/>
                        <a:gd name="connsiteX5" fmla="*/ 4068271 w 8156794"/>
                        <a:gd name="connsiteY5" fmla="*/ 1566042 h 2973020"/>
                        <a:gd name="connsiteX6" fmla="*/ 8156794 w 8156794"/>
                        <a:gd name="connsiteY6" fmla="*/ 0 h 2973020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141"/>
                        <a:gd name="connsiteX1" fmla="*/ 8156794 w 8156794"/>
                        <a:gd name="connsiteY1" fmla="*/ 1673520 h 2973141"/>
                        <a:gd name="connsiteX2" fmla="*/ 4134388 w 8156794"/>
                        <a:gd name="connsiteY2" fmla="*/ 2972904 h 2973141"/>
                        <a:gd name="connsiteX3" fmla="*/ 2295 w 8156794"/>
                        <a:gd name="connsiteY3" fmla="*/ 1618086 h 2973141"/>
                        <a:gd name="connsiteX4" fmla="*/ 767 w 8156794"/>
                        <a:gd name="connsiteY4" fmla="*/ 147145 h 2973141"/>
                        <a:gd name="connsiteX5" fmla="*/ 4068271 w 8156794"/>
                        <a:gd name="connsiteY5" fmla="*/ 1566042 h 2973141"/>
                        <a:gd name="connsiteX6" fmla="*/ 8156794 w 8156794"/>
                        <a:gd name="connsiteY6" fmla="*/ 0 h 2973141"/>
                        <a:gd name="connsiteX0" fmla="*/ 8156794 w 8156794"/>
                        <a:gd name="connsiteY0" fmla="*/ 0 h 3066827"/>
                        <a:gd name="connsiteX1" fmla="*/ 8156794 w 8156794"/>
                        <a:gd name="connsiteY1" fmla="*/ 1673520 h 3066827"/>
                        <a:gd name="connsiteX2" fmla="*/ 4123353 w 8156794"/>
                        <a:gd name="connsiteY2" fmla="*/ 3066650 h 3066827"/>
                        <a:gd name="connsiteX3" fmla="*/ 2295 w 8156794"/>
                        <a:gd name="connsiteY3" fmla="*/ 1618086 h 3066827"/>
                        <a:gd name="connsiteX4" fmla="*/ 767 w 8156794"/>
                        <a:gd name="connsiteY4" fmla="*/ 147145 h 3066827"/>
                        <a:gd name="connsiteX5" fmla="*/ 4068271 w 8156794"/>
                        <a:gd name="connsiteY5" fmla="*/ 1566042 h 3066827"/>
                        <a:gd name="connsiteX6" fmla="*/ 8156794 w 8156794"/>
                        <a:gd name="connsiteY6" fmla="*/ 0 h 3066827"/>
                        <a:gd name="connsiteX0" fmla="*/ 8123689 w 8156794"/>
                        <a:gd name="connsiteY0" fmla="*/ 0 h 2999866"/>
                        <a:gd name="connsiteX1" fmla="*/ 8156794 w 8156794"/>
                        <a:gd name="connsiteY1" fmla="*/ 1606559 h 2999866"/>
                        <a:gd name="connsiteX2" fmla="*/ 4123353 w 8156794"/>
                        <a:gd name="connsiteY2" fmla="*/ 2999689 h 2999866"/>
                        <a:gd name="connsiteX3" fmla="*/ 2295 w 8156794"/>
                        <a:gd name="connsiteY3" fmla="*/ 1551125 h 2999866"/>
                        <a:gd name="connsiteX4" fmla="*/ 767 w 8156794"/>
                        <a:gd name="connsiteY4" fmla="*/ 80184 h 2999866"/>
                        <a:gd name="connsiteX5" fmla="*/ 4068271 w 8156794"/>
                        <a:gd name="connsiteY5" fmla="*/ 1499081 h 2999866"/>
                        <a:gd name="connsiteX6" fmla="*/ 8123689 w 8156794"/>
                        <a:gd name="connsiteY6" fmla="*/ 0 h 2999866"/>
                        <a:gd name="connsiteX0" fmla="*/ 8167828 w 8167828"/>
                        <a:gd name="connsiteY0" fmla="*/ 0 h 3026651"/>
                        <a:gd name="connsiteX1" fmla="*/ 8156794 w 8167828"/>
                        <a:gd name="connsiteY1" fmla="*/ 1633344 h 3026651"/>
                        <a:gd name="connsiteX2" fmla="*/ 4123353 w 8167828"/>
                        <a:gd name="connsiteY2" fmla="*/ 3026474 h 3026651"/>
                        <a:gd name="connsiteX3" fmla="*/ 2295 w 8167828"/>
                        <a:gd name="connsiteY3" fmla="*/ 1577910 h 3026651"/>
                        <a:gd name="connsiteX4" fmla="*/ 767 w 8167828"/>
                        <a:gd name="connsiteY4" fmla="*/ 106969 h 3026651"/>
                        <a:gd name="connsiteX5" fmla="*/ 4068271 w 8167828"/>
                        <a:gd name="connsiteY5" fmla="*/ 1525866 h 3026651"/>
                        <a:gd name="connsiteX6" fmla="*/ 8167828 w 8167828"/>
                        <a:gd name="connsiteY6" fmla="*/ 0 h 3026651"/>
                        <a:gd name="connsiteX0" fmla="*/ 8167828 w 8167828"/>
                        <a:gd name="connsiteY0" fmla="*/ 0 h 3027228"/>
                        <a:gd name="connsiteX1" fmla="*/ 8145760 w 8167828"/>
                        <a:gd name="connsiteY1" fmla="*/ 1686913 h 3027228"/>
                        <a:gd name="connsiteX2" fmla="*/ 4123353 w 8167828"/>
                        <a:gd name="connsiteY2" fmla="*/ 3026474 h 3027228"/>
                        <a:gd name="connsiteX3" fmla="*/ 2295 w 8167828"/>
                        <a:gd name="connsiteY3" fmla="*/ 1577910 h 3027228"/>
                        <a:gd name="connsiteX4" fmla="*/ 767 w 8167828"/>
                        <a:gd name="connsiteY4" fmla="*/ 106969 h 3027228"/>
                        <a:gd name="connsiteX5" fmla="*/ 4068271 w 8167828"/>
                        <a:gd name="connsiteY5" fmla="*/ 1525866 h 3027228"/>
                        <a:gd name="connsiteX6" fmla="*/ 8167828 w 8167828"/>
                        <a:gd name="connsiteY6" fmla="*/ 0 h 3027228"/>
                        <a:gd name="connsiteX0" fmla="*/ 8156794 w 8156794"/>
                        <a:gd name="connsiteY0" fmla="*/ 0 h 2933483"/>
                        <a:gd name="connsiteX1" fmla="*/ 8145760 w 8156794"/>
                        <a:gd name="connsiteY1" fmla="*/ 1593168 h 2933483"/>
                        <a:gd name="connsiteX2" fmla="*/ 4123353 w 8156794"/>
                        <a:gd name="connsiteY2" fmla="*/ 2932729 h 2933483"/>
                        <a:gd name="connsiteX3" fmla="*/ 2295 w 8156794"/>
                        <a:gd name="connsiteY3" fmla="*/ 1484165 h 2933483"/>
                        <a:gd name="connsiteX4" fmla="*/ 767 w 8156794"/>
                        <a:gd name="connsiteY4" fmla="*/ 13224 h 2933483"/>
                        <a:gd name="connsiteX5" fmla="*/ 4068271 w 8156794"/>
                        <a:gd name="connsiteY5" fmla="*/ 1432121 h 2933483"/>
                        <a:gd name="connsiteX6" fmla="*/ 8156794 w 8156794"/>
                        <a:gd name="connsiteY6" fmla="*/ 0 h 2933483"/>
                        <a:gd name="connsiteX0" fmla="*/ 8156794 w 8156794"/>
                        <a:gd name="connsiteY0" fmla="*/ 0 h 2933483"/>
                        <a:gd name="connsiteX1" fmla="*/ 8145760 w 8156794"/>
                        <a:gd name="connsiteY1" fmla="*/ 1593168 h 2933483"/>
                        <a:gd name="connsiteX2" fmla="*/ 4123353 w 8156794"/>
                        <a:gd name="connsiteY2" fmla="*/ 2932729 h 2933483"/>
                        <a:gd name="connsiteX3" fmla="*/ 2295 w 8156794"/>
                        <a:gd name="connsiteY3" fmla="*/ 1484165 h 2933483"/>
                        <a:gd name="connsiteX4" fmla="*/ 767 w 8156794"/>
                        <a:gd name="connsiteY4" fmla="*/ 13224 h 2933483"/>
                        <a:gd name="connsiteX5" fmla="*/ 4068271 w 8156794"/>
                        <a:gd name="connsiteY5" fmla="*/ 1432121 h 2933483"/>
                        <a:gd name="connsiteX6" fmla="*/ 8156794 w 8156794"/>
                        <a:gd name="connsiteY6" fmla="*/ 0 h 2933483"/>
                        <a:gd name="connsiteX0" fmla="*/ 8123689 w 8145760"/>
                        <a:gd name="connsiteY0" fmla="*/ 13560 h 2920259"/>
                        <a:gd name="connsiteX1" fmla="*/ 8145760 w 8145760"/>
                        <a:gd name="connsiteY1" fmla="*/ 1579944 h 2920259"/>
                        <a:gd name="connsiteX2" fmla="*/ 4123353 w 8145760"/>
                        <a:gd name="connsiteY2" fmla="*/ 2919505 h 2920259"/>
                        <a:gd name="connsiteX3" fmla="*/ 2295 w 8145760"/>
                        <a:gd name="connsiteY3" fmla="*/ 1470941 h 2920259"/>
                        <a:gd name="connsiteX4" fmla="*/ 767 w 8145760"/>
                        <a:gd name="connsiteY4" fmla="*/ 0 h 2920259"/>
                        <a:gd name="connsiteX5" fmla="*/ 4068271 w 8145760"/>
                        <a:gd name="connsiteY5" fmla="*/ 1418897 h 2920259"/>
                        <a:gd name="connsiteX6" fmla="*/ 8123689 w 8145760"/>
                        <a:gd name="connsiteY6" fmla="*/ 13560 h 2920259"/>
                        <a:gd name="connsiteX0" fmla="*/ 8178863 w 8178863"/>
                        <a:gd name="connsiteY0" fmla="*/ 26952 h 2920259"/>
                        <a:gd name="connsiteX1" fmla="*/ 8145760 w 8178863"/>
                        <a:gd name="connsiteY1" fmla="*/ 1579944 h 2920259"/>
                        <a:gd name="connsiteX2" fmla="*/ 4123353 w 8178863"/>
                        <a:gd name="connsiteY2" fmla="*/ 2919505 h 2920259"/>
                        <a:gd name="connsiteX3" fmla="*/ 2295 w 8178863"/>
                        <a:gd name="connsiteY3" fmla="*/ 1470941 h 2920259"/>
                        <a:gd name="connsiteX4" fmla="*/ 767 w 8178863"/>
                        <a:gd name="connsiteY4" fmla="*/ 0 h 2920259"/>
                        <a:gd name="connsiteX5" fmla="*/ 4068271 w 8178863"/>
                        <a:gd name="connsiteY5" fmla="*/ 1418897 h 2920259"/>
                        <a:gd name="connsiteX6" fmla="*/ 8178863 w 8178863"/>
                        <a:gd name="connsiteY6" fmla="*/ 26952 h 2920259"/>
                        <a:gd name="connsiteX0" fmla="*/ 8167827 w 8167827"/>
                        <a:gd name="connsiteY0" fmla="*/ 40343 h 2920259"/>
                        <a:gd name="connsiteX1" fmla="*/ 8145760 w 8167827"/>
                        <a:gd name="connsiteY1" fmla="*/ 1579944 h 2920259"/>
                        <a:gd name="connsiteX2" fmla="*/ 4123353 w 8167827"/>
                        <a:gd name="connsiteY2" fmla="*/ 2919505 h 2920259"/>
                        <a:gd name="connsiteX3" fmla="*/ 2295 w 8167827"/>
                        <a:gd name="connsiteY3" fmla="*/ 1470941 h 2920259"/>
                        <a:gd name="connsiteX4" fmla="*/ 767 w 8167827"/>
                        <a:gd name="connsiteY4" fmla="*/ 0 h 2920259"/>
                        <a:gd name="connsiteX5" fmla="*/ 4068271 w 8167827"/>
                        <a:gd name="connsiteY5" fmla="*/ 1418897 h 2920259"/>
                        <a:gd name="connsiteX6" fmla="*/ 8167827 w 8167827"/>
                        <a:gd name="connsiteY6" fmla="*/ 40343 h 2920259"/>
                        <a:gd name="connsiteX0" fmla="*/ 8123687 w 8145760"/>
                        <a:gd name="connsiteY0" fmla="*/ 53735 h 2920259"/>
                        <a:gd name="connsiteX1" fmla="*/ 8145760 w 8145760"/>
                        <a:gd name="connsiteY1" fmla="*/ 1579944 h 2920259"/>
                        <a:gd name="connsiteX2" fmla="*/ 4123353 w 8145760"/>
                        <a:gd name="connsiteY2" fmla="*/ 2919505 h 2920259"/>
                        <a:gd name="connsiteX3" fmla="*/ 2295 w 8145760"/>
                        <a:gd name="connsiteY3" fmla="*/ 1470941 h 2920259"/>
                        <a:gd name="connsiteX4" fmla="*/ 767 w 8145760"/>
                        <a:gd name="connsiteY4" fmla="*/ 0 h 2920259"/>
                        <a:gd name="connsiteX5" fmla="*/ 4068271 w 8145760"/>
                        <a:gd name="connsiteY5" fmla="*/ 1418897 h 2920259"/>
                        <a:gd name="connsiteX6" fmla="*/ 8123687 w 8145760"/>
                        <a:gd name="connsiteY6" fmla="*/ 53735 h 2920259"/>
                        <a:gd name="connsiteX0" fmla="*/ 8161918 w 8161918"/>
                        <a:gd name="connsiteY0" fmla="*/ 0 h 2943855"/>
                        <a:gd name="connsiteX1" fmla="*/ 8145760 w 8161918"/>
                        <a:gd name="connsiteY1" fmla="*/ 1603540 h 2943855"/>
                        <a:gd name="connsiteX2" fmla="*/ 4123353 w 8161918"/>
                        <a:gd name="connsiteY2" fmla="*/ 2943101 h 2943855"/>
                        <a:gd name="connsiteX3" fmla="*/ 2295 w 8161918"/>
                        <a:gd name="connsiteY3" fmla="*/ 1494537 h 2943855"/>
                        <a:gd name="connsiteX4" fmla="*/ 767 w 8161918"/>
                        <a:gd name="connsiteY4" fmla="*/ 23596 h 2943855"/>
                        <a:gd name="connsiteX5" fmla="*/ 4068271 w 8161918"/>
                        <a:gd name="connsiteY5" fmla="*/ 1442493 h 2943855"/>
                        <a:gd name="connsiteX6" fmla="*/ 8161918 w 8161918"/>
                        <a:gd name="connsiteY6" fmla="*/ 0 h 2943855"/>
                        <a:gd name="connsiteX0" fmla="*/ 8144926 w 8145760"/>
                        <a:gd name="connsiteY0" fmla="*/ 43424 h 2920259"/>
                        <a:gd name="connsiteX1" fmla="*/ 8145760 w 8145760"/>
                        <a:gd name="connsiteY1" fmla="*/ 1579944 h 2920259"/>
                        <a:gd name="connsiteX2" fmla="*/ 4123353 w 8145760"/>
                        <a:gd name="connsiteY2" fmla="*/ 2919505 h 2920259"/>
                        <a:gd name="connsiteX3" fmla="*/ 2295 w 8145760"/>
                        <a:gd name="connsiteY3" fmla="*/ 1470941 h 2920259"/>
                        <a:gd name="connsiteX4" fmla="*/ 767 w 8145760"/>
                        <a:gd name="connsiteY4" fmla="*/ 0 h 2920259"/>
                        <a:gd name="connsiteX5" fmla="*/ 4068271 w 8145760"/>
                        <a:gd name="connsiteY5" fmla="*/ 1418897 h 2920259"/>
                        <a:gd name="connsiteX6" fmla="*/ 8144926 w 8145760"/>
                        <a:gd name="connsiteY6" fmla="*/ 43424 h 2920259"/>
                        <a:gd name="connsiteX0" fmla="*/ 8161918 w 8161918"/>
                        <a:gd name="connsiteY0" fmla="*/ 0 h 2959321"/>
                        <a:gd name="connsiteX1" fmla="*/ 8145760 w 8161918"/>
                        <a:gd name="connsiteY1" fmla="*/ 1619006 h 2959321"/>
                        <a:gd name="connsiteX2" fmla="*/ 4123353 w 8161918"/>
                        <a:gd name="connsiteY2" fmla="*/ 2958567 h 2959321"/>
                        <a:gd name="connsiteX3" fmla="*/ 2295 w 8161918"/>
                        <a:gd name="connsiteY3" fmla="*/ 1510003 h 2959321"/>
                        <a:gd name="connsiteX4" fmla="*/ 767 w 8161918"/>
                        <a:gd name="connsiteY4" fmla="*/ 39062 h 2959321"/>
                        <a:gd name="connsiteX5" fmla="*/ 4068271 w 8161918"/>
                        <a:gd name="connsiteY5" fmla="*/ 1457959 h 2959321"/>
                        <a:gd name="connsiteX6" fmla="*/ 8161918 w 8161918"/>
                        <a:gd name="connsiteY6" fmla="*/ 0 h 2959321"/>
                        <a:gd name="connsiteX0" fmla="*/ 8161918 w 8162752"/>
                        <a:gd name="connsiteY0" fmla="*/ 0 h 2959488"/>
                        <a:gd name="connsiteX1" fmla="*/ 8162752 w 8162752"/>
                        <a:gd name="connsiteY1" fmla="*/ 1629317 h 2959488"/>
                        <a:gd name="connsiteX2" fmla="*/ 4123353 w 8162752"/>
                        <a:gd name="connsiteY2" fmla="*/ 2958567 h 2959488"/>
                        <a:gd name="connsiteX3" fmla="*/ 2295 w 8162752"/>
                        <a:gd name="connsiteY3" fmla="*/ 1510003 h 2959488"/>
                        <a:gd name="connsiteX4" fmla="*/ 767 w 8162752"/>
                        <a:gd name="connsiteY4" fmla="*/ 39062 h 2959488"/>
                        <a:gd name="connsiteX5" fmla="*/ 4068271 w 8162752"/>
                        <a:gd name="connsiteY5" fmla="*/ 1457959 h 2959488"/>
                        <a:gd name="connsiteX6" fmla="*/ 8161918 w 8162752"/>
                        <a:gd name="connsiteY6" fmla="*/ 0 h 2959488"/>
                        <a:gd name="connsiteX0" fmla="*/ 8165930 w 8166764"/>
                        <a:gd name="connsiteY0" fmla="*/ 7337 h 2966825"/>
                        <a:gd name="connsiteX1" fmla="*/ 8166764 w 8166764"/>
                        <a:gd name="connsiteY1" fmla="*/ 1636654 h 2966825"/>
                        <a:gd name="connsiteX2" fmla="*/ 4127365 w 8166764"/>
                        <a:gd name="connsiteY2" fmla="*/ 2965904 h 2966825"/>
                        <a:gd name="connsiteX3" fmla="*/ 6307 w 8166764"/>
                        <a:gd name="connsiteY3" fmla="*/ 1517340 h 2966825"/>
                        <a:gd name="connsiteX4" fmla="*/ 532 w 8166764"/>
                        <a:gd name="connsiteY4" fmla="*/ 0 h 2966825"/>
                        <a:gd name="connsiteX5" fmla="*/ 4072283 w 8166764"/>
                        <a:gd name="connsiteY5" fmla="*/ 1465296 h 2966825"/>
                        <a:gd name="connsiteX6" fmla="*/ 8165930 w 8166764"/>
                        <a:gd name="connsiteY6" fmla="*/ 7337 h 2966825"/>
                        <a:gd name="connsiteX0" fmla="*/ 8168119 w 8168953"/>
                        <a:gd name="connsiteY0" fmla="*/ 7337 h 2966682"/>
                        <a:gd name="connsiteX1" fmla="*/ 8168953 w 8168953"/>
                        <a:gd name="connsiteY1" fmla="*/ 1636654 h 2966682"/>
                        <a:gd name="connsiteX2" fmla="*/ 4129554 w 8168953"/>
                        <a:gd name="connsiteY2" fmla="*/ 2965904 h 2966682"/>
                        <a:gd name="connsiteX3" fmla="*/ 0 w 8168953"/>
                        <a:gd name="connsiteY3" fmla="*/ 1527651 h 2966682"/>
                        <a:gd name="connsiteX4" fmla="*/ 2721 w 8168953"/>
                        <a:gd name="connsiteY4" fmla="*/ 0 h 2966682"/>
                        <a:gd name="connsiteX5" fmla="*/ 4074472 w 8168953"/>
                        <a:gd name="connsiteY5" fmla="*/ 1465296 h 2966682"/>
                        <a:gd name="connsiteX6" fmla="*/ 8168119 w 8168953"/>
                        <a:gd name="connsiteY6" fmla="*/ 7337 h 2966682"/>
                        <a:gd name="connsiteX0" fmla="*/ 8168119 w 8168953"/>
                        <a:gd name="connsiteY0" fmla="*/ 7337 h 3100377"/>
                        <a:gd name="connsiteX1" fmla="*/ 8168953 w 8168953"/>
                        <a:gd name="connsiteY1" fmla="*/ 1636654 h 3100377"/>
                        <a:gd name="connsiteX2" fmla="*/ 4118520 w 8168953"/>
                        <a:gd name="connsiteY2" fmla="*/ 3099826 h 3100377"/>
                        <a:gd name="connsiteX3" fmla="*/ 0 w 8168953"/>
                        <a:gd name="connsiteY3" fmla="*/ 1527651 h 3100377"/>
                        <a:gd name="connsiteX4" fmla="*/ 2721 w 8168953"/>
                        <a:gd name="connsiteY4" fmla="*/ 0 h 3100377"/>
                        <a:gd name="connsiteX5" fmla="*/ 4074472 w 8168953"/>
                        <a:gd name="connsiteY5" fmla="*/ 1465296 h 3100377"/>
                        <a:gd name="connsiteX6" fmla="*/ 8168119 w 8168953"/>
                        <a:gd name="connsiteY6" fmla="*/ 7337 h 3100377"/>
                        <a:gd name="connsiteX0" fmla="*/ 8168119 w 8168953"/>
                        <a:gd name="connsiteY0" fmla="*/ 7337 h 3100429"/>
                        <a:gd name="connsiteX1" fmla="*/ 8168953 w 8168953"/>
                        <a:gd name="connsiteY1" fmla="*/ 1636654 h 3100429"/>
                        <a:gd name="connsiteX2" fmla="*/ 4118520 w 8168953"/>
                        <a:gd name="connsiteY2" fmla="*/ 3099826 h 3100429"/>
                        <a:gd name="connsiteX3" fmla="*/ 0 w 8168953"/>
                        <a:gd name="connsiteY3" fmla="*/ 1527651 h 3100429"/>
                        <a:gd name="connsiteX4" fmla="*/ 2721 w 8168953"/>
                        <a:gd name="connsiteY4" fmla="*/ 0 h 3100429"/>
                        <a:gd name="connsiteX5" fmla="*/ 4074472 w 8168953"/>
                        <a:gd name="connsiteY5" fmla="*/ 1465296 h 3100429"/>
                        <a:gd name="connsiteX6" fmla="*/ 8168119 w 8168953"/>
                        <a:gd name="connsiteY6" fmla="*/ 7337 h 3100429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72202 w 8166683"/>
                        <a:gd name="connsiteY5" fmla="*/ 1465296 h 3099826"/>
                        <a:gd name="connsiteX6" fmla="*/ 8165849 w 8166683"/>
                        <a:gd name="connsiteY6" fmla="*/ 7337 h 3099826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72202 w 8166683"/>
                        <a:gd name="connsiteY5" fmla="*/ 1465296 h 3099826"/>
                        <a:gd name="connsiteX6" fmla="*/ 8165849 w 8166683"/>
                        <a:gd name="connsiteY6" fmla="*/ 7337 h 3099826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61168 w 8166683"/>
                        <a:gd name="connsiteY5" fmla="*/ 1438511 h 3099826"/>
                        <a:gd name="connsiteX6" fmla="*/ 8165849 w 8166683"/>
                        <a:gd name="connsiteY6" fmla="*/ 7337 h 3099826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61168 w 8166683"/>
                        <a:gd name="connsiteY5" fmla="*/ 1438511 h 3099826"/>
                        <a:gd name="connsiteX6" fmla="*/ 8165849 w 8166683"/>
                        <a:gd name="connsiteY6" fmla="*/ 7337 h 3099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166683" h="3099826">
                          <a:moveTo>
                            <a:pt x="8165849" y="7337"/>
                          </a:moveTo>
                          <a:lnTo>
                            <a:pt x="8166683" y="1636654"/>
                          </a:lnTo>
                          <a:cubicBezTo>
                            <a:pt x="7917761" y="2728489"/>
                            <a:pt x="5475903" y="3100137"/>
                            <a:pt x="4116250" y="3099826"/>
                          </a:cubicBezTo>
                          <a:cubicBezTo>
                            <a:pt x="2756597" y="3099515"/>
                            <a:pt x="245424" y="2744647"/>
                            <a:pt x="8764" y="1634789"/>
                          </a:cubicBezTo>
                          <a:cubicBezTo>
                            <a:pt x="11928" y="1215900"/>
                            <a:pt x="-2713" y="418889"/>
                            <a:pt x="451" y="0"/>
                          </a:cubicBezTo>
                          <a:cubicBezTo>
                            <a:pt x="385485" y="953840"/>
                            <a:pt x="2700268" y="1437288"/>
                            <a:pt x="4061168" y="1438511"/>
                          </a:cubicBezTo>
                          <a:cubicBezTo>
                            <a:pt x="5422068" y="1439734"/>
                            <a:pt x="7793228" y="1089449"/>
                            <a:pt x="8165849" y="7337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               </a:t>
                      </a:r>
                    </a:p>
                  </p:txBody>
                </p:sp>
                <p:sp>
                  <p:nvSpPr>
                    <p:cNvPr id="349" name="Oval 348">
                      <a:extLst>
                        <a:ext uri="{FF2B5EF4-FFF2-40B4-BE49-F238E27FC236}">
                          <a16:creationId xmlns:a16="http://schemas.microsoft.com/office/drawing/2014/main" id="{5AB5B3E0-5781-5B42-801C-F14ABFBAD5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729" y="2774731"/>
                      <a:ext cx="1480163" cy="579140"/>
                    </a:xfrm>
                    <a:prstGeom prst="ellipse">
                      <a:avLst/>
                    </a:pr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          </a:t>
                      </a:r>
                    </a:p>
                  </p:txBody>
                </p:sp>
                <p:grpSp>
                  <p:nvGrpSpPr>
                    <p:cNvPr id="350" name="Group 349">
                      <a:extLst>
                        <a:ext uri="{FF2B5EF4-FFF2-40B4-BE49-F238E27FC236}">
                          <a16:creationId xmlns:a16="http://schemas.microsoft.com/office/drawing/2014/main" id="{5B08F160-7958-524B-BB58-AC6453D240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13663" y="2848339"/>
                      <a:ext cx="1042107" cy="425543"/>
                      <a:chOff x="7786941" y="2884917"/>
                      <a:chExt cx="897649" cy="353919"/>
                    </a:xfrm>
                  </p:grpSpPr>
                  <p:sp>
                    <p:nvSpPr>
                      <p:cNvPr id="351" name="Freeform 350">
                        <a:extLst>
                          <a:ext uri="{FF2B5EF4-FFF2-40B4-BE49-F238E27FC236}">
                            <a16:creationId xmlns:a16="http://schemas.microsoft.com/office/drawing/2014/main" id="{732979C2-5AFB-844C-A475-E4EF65C9C2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11770" y="28849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52" name="Freeform 351">
                        <a:extLst>
                          <a:ext uri="{FF2B5EF4-FFF2-40B4-BE49-F238E27FC236}">
                            <a16:creationId xmlns:a16="http://schemas.microsoft.com/office/drawing/2014/main" id="{27BEEC91-EEA7-5143-887D-4D42469A42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67548" y="30543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53" name="Freeform 352">
                        <a:extLst>
                          <a:ext uri="{FF2B5EF4-FFF2-40B4-BE49-F238E27FC236}">
                            <a16:creationId xmlns:a16="http://schemas.microsoft.com/office/drawing/2014/main" id="{3AC97396-6D8A-1044-81C1-088755E6BA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86941" y="30543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54" name="Freeform 353">
                        <a:extLst>
                          <a:ext uri="{FF2B5EF4-FFF2-40B4-BE49-F238E27FC236}">
                            <a16:creationId xmlns:a16="http://schemas.microsoft.com/office/drawing/2014/main" id="{811DF5C6-809E-6046-AFF1-CD2D8EF5012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95013" y="29710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pic>
                <p:nvPicPr>
                  <p:cNvPr id="347" name="Picture 1065" descr="antenna_stylized">
                    <a:extLst>
                      <a:ext uri="{FF2B5EF4-FFF2-40B4-BE49-F238E27FC236}">
                        <a16:creationId xmlns:a16="http://schemas.microsoft.com/office/drawing/2014/main" id="{F0EB7669-4ECB-D24D-A228-959C50DD8AA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570652" y="5742696"/>
                    <a:ext cx="374931" cy="16450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grpSp>
            <p:nvGrpSpPr>
              <p:cNvPr id="311" name="Group 310">
                <a:extLst>
                  <a:ext uri="{FF2B5EF4-FFF2-40B4-BE49-F238E27FC236}">
                    <a16:creationId xmlns:a16="http://schemas.microsoft.com/office/drawing/2014/main" id="{CFA2ABE7-78DA-A043-881C-EE93D0472E93}"/>
                  </a:ext>
                </a:extLst>
              </p:cNvPr>
              <p:cNvGrpSpPr/>
              <p:nvPr/>
            </p:nvGrpSpPr>
            <p:grpSpPr>
              <a:xfrm>
                <a:off x="10925982" y="4188911"/>
                <a:ext cx="657413" cy="451816"/>
                <a:chOff x="10925982" y="4188911"/>
                <a:chExt cx="657413" cy="451816"/>
              </a:xfrm>
            </p:grpSpPr>
            <p:grpSp>
              <p:nvGrpSpPr>
                <p:cNvPr id="312" name="Group 311">
                  <a:extLst>
                    <a:ext uri="{FF2B5EF4-FFF2-40B4-BE49-F238E27FC236}">
                      <a16:creationId xmlns:a16="http://schemas.microsoft.com/office/drawing/2014/main" id="{4D7E5A90-21DF-7342-A8FA-FE9507F50549}"/>
                    </a:ext>
                  </a:extLst>
                </p:cNvPr>
                <p:cNvGrpSpPr/>
                <p:nvPr/>
              </p:nvGrpSpPr>
              <p:grpSpPr>
                <a:xfrm>
                  <a:off x="11093556" y="4188911"/>
                  <a:ext cx="489839" cy="451816"/>
                  <a:chOff x="5103720" y="2693365"/>
                  <a:chExt cx="611650" cy="414788"/>
                </a:xfrm>
              </p:grpSpPr>
              <p:cxnSp>
                <p:nvCxnSpPr>
                  <p:cNvPr id="321" name="Straight Connector 320">
                    <a:extLst>
                      <a:ext uri="{FF2B5EF4-FFF2-40B4-BE49-F238E27FC236}">
                        <a16:creationId xmlns:a16="http://schemas.microsoft.com/office/drawing/2014/main" id="{C944560E-14C0-4743-B1F0-59CB3225E2BF}"/>
                      </a:ext>
                    </a:extLst>
                  </p:cNvPr>
                  <p:cNvCxnSpPr/>
                  <p:nvPr/>
                </p:nvCxnSpPr>
                <p:spPr>
                  <a:xfrm>
                    <a:off x="5103720" y="2914214"/>
                    <a:ext cx="232559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22" name="Group 321">
                    <a:extLst>
                      <a:ext uri="{FF2B5EF4-FFF2-40B4-BE49-F238E27FC236}">
                        <a16:creationId xmlns:a16="http://schemas.microsoft.com/office/drawing/2014/main" id="{E2A80C10-4713-194F-998D-2CC51314607F}"/>
                      </a:ext>
                    </a:extLst>
                  </p:cNvPr>
                  <p:cNvGrpSpPr/>
                  <p:nvPr/>
                </p:nvGrpSpPr>
                <p:grpSpPr>
                  <a:xfrm>
                    <a:off x="5275406" y="2693365"/>
                    <a:ext cx="439964" cy="414788"/>
                    <a:chOff x="5275406" y="2711455"/>
                    <a:chExt cx="452949" cy="405518"/>
                  </a:xfrm>
                </p:grpSpPr>
                <p:pic>
                  <p:nvPicPr>
                    <p:cNvPr id="323" name="Picture 322" descr="server_rack.png">
                      <a:extLst>
                        <a:ext uri="{FF2B5EF4-FFF2-40B4-BE49-F238E27FC236}">
                          <a16:creationId xmlns:a16="http://schemas.microsoft.com/office/drawing/2014/main" id="{E867699C-CAC8-634D-9467-6EF5AB500F3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37367" y="2770786"/>
                      <a:ext cx="190988" cy="31336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4" name="Picture 323" descr="server_rack.png">
                      <a:extLst>
                        <a:ext uri="{FF2B5EF4-FFF2-40B4-BE49-F238E27FC236}">
                          <a16:creationId xmlns:a16="http://schemas.microsoft.com/office/drawing/2014/main" id="{036B7E28-C0CF-5443-A92E-42768E0B39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275406" y="2764002"/>
                      <a:ext cx="190988" cy="31336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5" name="Picture 324" descr="server_rack.png">
                      <a:extLst>
                        <a:ext uri="{FF2B5EF4-FFF2-40B4-BE49-F238E27FC236}">
                          <a16:creationId xmlns:a16="http://schemas.microsoft.com/office/drawing/2014/main" id="{262BCA9C-99B1-6148-929A-52FADAAEAA9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385676" y="2711455"/>
                      <a:ext cx="247152" cy="405518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313" name="Group 312">
                  <a:extLst>
                    <a:ext uri="{FF2B5EF4-FFF2-40B4-BE49-F238E27FC236}">
                      <a16:creationId xmlns:a16="http://schemas.microsoft.com/office/drawing/2014/main" id="{BA4D32F4-8DB5-784B-A3B2-A37FFE24B85A}"/>
                    </a:ext>
                  </a:extLst>
                </p:cNvPr>
                <p:cNvGrpSpPr/>
                <p:nvPr/>
              </p:nvGrpSpPr>
              <p:grpSpPr>
                <a:xfrm>
                  <a:off x="10925982" y="4369125"/>
                  <a:ext cx="228295" cy="120400"/>
                  <a:chOff x="7493876" y="2774731"/>
                  <a:chExt cx="1481958" cy="894622"/>
                </a:xfrm>
              </p:grpSpPr>
              <p:sp>
                <p:nvSpPr>
                  <p:cNvPr id="314" name="Freeform 313">
                    <a:extLst>
                      <a:ext uri="{FF2B5EF4-FFF2-40B4-BE49-F238E27FC236}">
                        <a16:creationId xmlns:a16="http://schemas.microsoft.com/office/drawing/2014/main" id="{09CBDE85-6100-414C-AD5B-DF9A1D918261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315" name="Oval 314">
                    <a:extLst>
                      <a:ext uri="{FF2B5EF4-FFF2-40B4-BE49-F238E27FC236}">
                        <a16:creationId xmlns:a16="http://schemas.microsoft.com/office/drawing/2014/main" id="{9BD80A4E-151F-4443-BECA-F1C5343904F0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316" name="Group 315">
                    <a:extLst>
                      <a:ext uri="{FF2B5EF4-FFF2-40B4-BE49-F238E27FC236}">
                        <a16:creationId xmlns:a16="http://schemas.microsoft.com/office/drawing/2014/main" id="{03142EB4-6EA5-9D40-9AB2-52D2C9A9B04F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317" name="Freeform 316">
                      <a:extLst>
                        <a:ext uri="{FF2B5EF4-FFF2-40B4-BE49-F238E27FC236}">
                          <a16:creationId xmlns:a16="http://schemas.microsoft.com/office/drawing/2014/main" id="{8C4F467B-CBB2-684D-9A98-D8408FED82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18" name="Freeform 317">
                      <a:extLst>
                        <a:ext uri="{FF2B5EF4-FFF2-40B4-BE49-F238E27FC236}">
                          <a16:creationId xmlns:a16="http://schemas.microsoft.com/office/drawing/2014/main" id="{AB7632DE-B743-3644-A9B5-3B7E7543DF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19" name="Freeform 318">
                      <a:extLst>
                        <a:ext uri="{FF2B5EF4-FFF2-40B4-BE49-F238E27FC236}">
                          <a16:creationId xmlns:a16="http://schemas.microsoft.com/office/drawing/2014/main" id="{5CA2168E-A8B5-0641-BCCE-94724C7AFB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20" name="Freeform 319">
                      <a:extLst>
                        <a:ext uri="{FF2B5EF4-FFF2-40B4-BE49-F238E27FC236}">
                          <a16:creationId xmlns:a16="http://schemas.microsoft.com/office/drawing/2014/main" id="{2CC70552-3442-0142-BAC2-EF30B96CD0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</p:grpSp>
        <p:grpSp>
          <p:nvGrpSpPr>
            <p:cNvPr id="242" name="Group 590">
              <a:extLst>
                <a:ext uri="{FF2B5EF4-FFF2-40B4-BE49-F238E27FC236}">
                  <a16:creationId xmlns:a16="http://schemas.microsoft.com/office/drawing/2014/main" id="{30B225B0-3242-A04C-9C27-9CDB572AD2B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8241315" y="5290645"/>
              <a:ext cx="345630" cy="320302"/>
              <a:chOff x="2839" y="3501"/>
              <a:chExt cx="755" cy="803"/>
            </a:xfrm>
          </p:grpSpPr>
          <p:pic>
            <p:nvPicPr>
              <p:cNvPr id="243" name="Picture 591" descr="desktop_computer_stylized_medium">
                <a:extLst>
                  <a:ext uri="{FF2B5EF4-FFF2-40B4-BE49-F238E27FC236}">
                    <a16:creationId xmlns:a16="http://schemas.microsoft.com/office/drawing/2014/main" id="{5A35F722-B054-1E42-BA8E-E1373BCD9E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4" name="Freeform 592">
                <a:extLst>
                  <a:ext uri="{FF2B5EF4-FFF2-40B4-BE49-F238E27FC236}">
                    <a16:creationId xmlns:a16="http://schemas.microsoft.com/office/drawing/2014/main" id="{2F74593C-714A-214B-9F78-C6772DBAE3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03" name="Group 590">
              <a:extLst>
                <a:ext uri="{FF2B5EF4-FFF2-40B4-BE49-F238E27FC236}">
                  <a16:creationId xmlns:a16="http://schemas.microsoft.com/office/drawing/2014/main" id="{2CB8F987-2539-F84B-A430-E5808E1E792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807599" y="5100666"/>
              <a:ext cx="345630" cy="320302"/>
              <a:chOff x="2839" y="3501"/>
              <a:chExt cx="755" cy="803"/>
            </a:xfrm>
          </p:grpSpPr>
          <p:pic>
            <p:nvPicPr>
              <p:cNvPr id="304" name="Picture 591" descr="desktop_computer_stylized_medium">
                <a:extLst>
                  <a:ext uri="{FF2B5EF4-FFF2-40B4-BE49-F238E27FC236}">
                    <a16:creationId xmlns:a16="http://schemas.microsoft.com/office/drawing/2014/main" id="{F8EC24DB-4AFE-E441-AB63-38917C9639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5" name="Freeform 592">
                <a:extLst>
                  <a:ext uri="{FF2B5EF4-FFF2-40B4-BE49-F238E27FC236}">
                    <a16:creationId xmlns:a16="http://schemas.microsoft.com/office/drawing/2014/main" id="{96FCDA13-233F-A242-B2DA-D182EDD3F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70" name="Group 983">
              <a:extLst>
                <a:ext uri="{FF2B5EF4-FFF2-40B4-BE49-F238E27FC236}">
                  <a16:creationId xmlns:a16="http://schemas.microsoft.com/office/drawing/2014/main" id="{F33B59E0-02DC-4242-BB1D-1209364C7D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24601" y="5489612"/>
              <a:ext cx="141376" cy="246700"/>
              <a:chOff x="4140" y="429"/>
              <a:chExt cx="1425" cy="2396"/>
            </a:xfrm>
          </p:grpSpPr>
          <p:sp>
            <p:nvSpPr>
              <p:cNvPr id="271" name="Freeform 984">
                <a:extLst>
                  <a:ext uri="{FF2B5EF4-FFF2-40B4-BE49-F238E27FC236}">
                    <a16:creationId xmlns:a16="http://schemas.microsoft.com/office/drawing/2014/main" id="{24B2A840-FFEA-5C48-9C2D-8F96FE3B2F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2" name="Rectangle 985">
                <a:extLst>
                  <a:ext uri="{FF2B5EF4-FFF2-40B4-BE49-F238E27FC236}">
                    <a16:creationId xmlns:a16="http://schemas.microsoft.com/office/drawing/2014/main" id="{8C8D3BF3-8D2C-7B41-9583-0200EE4934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73" name="Freeform 986">
                <a:extLst>
                  <a:ext uri="{FF2B5EF4-FFF2-40B4-BE49-F238E27FC236}">
                    <a16:creationId xmlns:a16="http://schemas.microsoft.com/office/drawing/2014/main" id="{29D31BA3-D3C1-9E4C-94F2-0D820D3BAD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4" name="Freeform 987">
                <a:extLst>
                  <a:ext uri="{FF2B5EF4-FFF2-40B4-BE49-F238E27FC236}">
                    <a16:creationId xmlns:a16="http://schemas.microsoft.com/office/drawing/2014/main" id="{22C88130-FB25-044D-81C7-76CB859572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5" name="Rectangle 988">
                <a:extLst>
                  <a:ext uri="{FF2B5EF4-FFF2-40B4-BE49-F238E27FC236}">
                    <a16:creationId xmlns:a16="http://schemas.microsoft.com/office/drawing/2014/main" id="{5937CD6A-932A-6D4B-AC04-F5C9E72FDB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276" name="Group 989">
                <a:extLst>
                  <a:ext uri="{FF2B5EF4-FFF2-40B4-BE49-F238E27FC236}">
                    <a16:creationId xmlns:a16="http://schemas.microsoft.com/office/drawing/2014/main" id="{504A1CF1-9680-B648-8BF0-C2F70AD47BE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01" name="AutoShape 990">
                  <a:extLst>
                    <a:ext uri="{FF2B5EF4-FFF2-40B4-BE49-F238E27FC236}">
                      <a16:creationId xmlns:a16="http://schemas.microsoft.com/office/drawing/2014/main" id="{3E5B0ED9-782E-C246-BBFF-DEFD35BC41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2" name="AutoShape 991">
                  <a:extLst>
                    <a:ext uri="{FF2B5EF4-FFF2-40B4-BE49-F238E27FC236}">
                      <a16:creationId xmlns:a16="http://schemas.microsoft.com/office/drawing/2014/main" id="{20F2EC6D-A3D8-6440-9C38-07369B098E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77" name="Rectangle 992">
                <a:extLst>
                  <a:ext uri="{FF2B5EF4-FFF2-40B4-BE49-F238E27FC236}">
                    <a16:creationId xmlns:a16="http://schemas.microsoft.com/office/drawing/2014/main" id="{33D8EB51-6E0D-CE40-A69D-A5B39E1446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278" name="Group 993">
                <a:extLst>
                  <a:ext uri="{FF2B5EF4-FFF2-40B4-BE49-F238E27FC236}">
                    <a16:creationId xmlns:a16="http://schemas.microsoft.com/office/drawing/2014/main" id="{31607722-A9A7-A549-AE95-668D7CF495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99" name="AutoShape 994">
                  <a:extLst>
                    <a:ext uri="{FF2B5EF4-FFF2-40B4-BE49-F238E27FC236}">
                      <a16:creationId xmlns:a16="http://schemas.microsoft.com/office/drawing/2014/main" id="{DEEB2CD2-5E68-F846-B81E-A007EE0EF7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0" name="AutoShape 995">
                  <a:extLst>
                    <a:ext uri="{FF2B5EF4-FFF2-40B4-BE49-F238E27FC236}">
                      <a16:creationId xmlns:a16="http://schemas.microsoft.com/office/drawing/2014/main" id="{FDE79347-BFA6-7C46-9853-B630CC85A8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79" name="Rectangle 996">
                <a:extLst>
                  <a:ext uri="{FF2B5EF4-FFF2-40B4-BE49-F238E27FC236}">
                    <a16:creationId xmlns:a16="http://schemas.microsoft.com/office/drawing/2014/main" id="{3BE829C2-5594-DD47-B792-28BABF7A3F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80" name="Rectangle 997">
                <a:extLst>
                  <a:ext uri="{FF2B5EF4-FFF2-40B4-BE49-F238E27FC236}">
                    <a16:creationId xmlns:a16="http://schemas.microsoft.com/office/drawing/2014/main" id="{A540816D-62F4-0841-B8A7-46515E2B33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281" name="Group 998">
                <a:extLst>
                  <a:ext uri="{FF2B5EF4-FFF2-40B4-BE49-F238E27FC236}">
                    <a16:creationId xmlns:a16="http://schemas.microsoft.com/office/drawing/2014/main" id="{D514C1BB-81D3-ED43-9314-C6EF5BF886D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97" name="AutoShape 999">
                  <a:extLst>
                    <a:ext uri="{FF2B5EF4-FFF2-40B4-BE49-F238E27FC236}">
                      <a16:creationId xmlns:a16="http://schemas.microsoft.com/office/drawing/2014/main" id="{BC67DBCC-21A6-5C47-B0B1-8DC1AD2EE2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8" name="AutoShape 1000">
                  <a:extLst>
                    <a:ext uri="{FF2B5EF4-FFF2-40B4-BE49-F238E27FC236}">
                      <a16:creationId xmlns:a16="http://schemas.microsoft.com/office/drawing/2014/main" id="{C22A83F4-5888-AB47-8A4B-2C79A96FD7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82" name="Freeform 1001">
                <a:extLst>
                  <a:ext uri="{FF2B5EF4-FFF2-40B4-BE49-F238E27FC236}">
                    <a16:creationId xmlns:a16="http://schemas.microsoft.com/office/drawing/2014/main" id="{B467A72B-F807-3D4A-80B3-8DEBA00C1E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83" name="Group 1002">
                <a:extLst>
                  <a:ext uri="{FF2B5EF4-FFF2-40B4-BE49-F238E27FC236}">
                    <a16:creationId xmlns:a16="http://schemas.microsoft.com/office/drawing/2014/main" id="{C9EB11E2-7639-6348-AD98-03E10E2F574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95" name="AutoShape 1003">
                  <a:extLst>
                    <a:ext uri="{FF2B5EF4-FFF2-40B4-BE49-F238E27FC236}">
                      <a16:creationId xmlns:a16="http://schemas.microsoft.com/office/drawing/2014/main" id="{6C4367F5-BB94-DB41-8624-C0C7E05F1B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6" name="AutoShape 1004">
                  <a:extLst>
                    <a:ext uri="{FF2B5EF4-FFF2-40B4-BE49-F238E27FC236}">
                      <a16:creationId xmlns:a16="http://schemas.microsoft.com/office/drawing/2014/main" id="{982DFDF1-6B10-AD43-9F7A-6A8068C402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84" name="Rectangle 1005">
                <a:extLst>
                  <a:ext uri="{FF2B5EF4-FFF2-40B4-BE49-F238E27FC236}">
                    <a16:creationId xmlns:a16="http://schemas.microsoft.com/office/drawing/2014/main" id="{6B017D25-A6BB-E941-AD0A-C7BC0BE7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85" name="Freeform 1006">
                <a:extLst>
                  <a:ext uri="{FF2B5EF4-FFF2-40B4-BE49-F238E27FC236}">
                    <a16:creationId xmlns:a16="http://schemas.microsoft.com/office/drawing/2014/main" id="{C603FBD9-EDE0-FB44-BDF2-C1FDEB9BB3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6" name="Freeform 1007">
                <a:extLst>
                  <a:ext uri="{FF2B5EF4-FFF2-40B4-BE49-F238E27FC236}">
                    <a16:creationId xmlns:a16="http://schemas.microsoft.com/office/drawing/2014/main" id="{3F410801-722C-3B44-9F99-10204ABB8A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7" name="Oval 1008">
                <a:extLst>
                  <a:ext uri="{FF2B5EF4-FFF2-40B4-BE49-F238E27FC236}">
                    <a16:creationId xmlns:a16="http://schemas.microsoft.com/office/drawing/2014/main" id="{B108DAAB-DB62-0C48-8E21-4A6FDA3C6C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88" name="Freeform 1009">
                <a:extLst>
                  <a:ext uri="{FF2B5EF4-FFF2-40B4-BE49-F238E27FC236}">
                    <a16:creationId xmlns:a16="http://schemas.microsoft.com/office/drawing/2014/main" id="{5931D336-542E-D744-82B5-AA81901AFF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9" name="AutoShape 1010">
                <a:extLst>
                  <a:ext uri="{FF2B5EF4-FFF2-40B4-BE49-F238E27FC236}">
                    <a16:creationId xmlns:a16="http://schemas.microsoft.com/office/drawing/2014/main" id="{ACAB501C-6DFD-634E-97EB-A34EDE95EB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90" name="AutoShape 1011">
                <a:extLst>
                  <a:ext uri="{FF2B5EF4-FFF2-40B4-BE49-F238E27FC236}">
                    <a16:creationId xmlns:a16="http://schemas.microsoft.com/office/drawing/2014/main" id="{864548C8-AA73-3944-938D-AEC2EF29E4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91" name="Oval 1012">
                <a:extLst>
                  <a:ext uri="{FF2B5EF4-FFF2-40B4-BE49-F238E27FC236}">
                    <a16:creationId xmlns:a16="http://schemas.microsoft.com/office/drawing/2014/main" id="{0802CF3B-EB2C-A640-BA0A-7C632BC3C2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92" name="Oval 1013">
                <a:extLst>
                  <a:ext uri="{FF2B5EF4-FFF2-40B4-BE49-F238E27FC236}">
                    <a16:creationId xmlns:a16="http://schemas.microsoft.com/office/drawing/2014/main" id="{252CFC94-B984-1649-8FC0-2BFEB6962A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93" name="Oval 1014">
                <a:extLst>
                  <a:ext uri="{FF2B5EF4-FFF2-40B4-BE49-F238E27FC236}">
                    <a16:creationId xmlns:a16="http://schemas.microsoft.com/office/drawing/2014/main" id="{E564BE40-38DB-6249-9EC4-B963200A5F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94" name="Rectangle 1015">
                <a:extLst>
                  <a:ext uri="{FF2B5EF4-FFF2-40B4-BE49-F238E27FC236}">
                    <a16:creationId xmlns:a16="http://schemas.microsoft.com/office/drawing/2014/main" id="{95C1D62C-3AFD-A14E-97CE-3542A5C862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88578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Internet structure: a “network of networks”</a:t>
            </a:r>
            <a:endParaRPr 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532C006-CBD6-AB4E-B92E-9235A7892E77}"/>
              </a:ext>
            </a:extLst>
          </p:cNvPr>
          <p:cNvSpPr txBox="1">
            <a:spLocks noChangeArrowheads="1"/>
          </p:cNvSpPr>
          <p:nvPr/>
        </p:nvSpPr>
        <p:spPr>
          <a:xfrm>
            <a:off x="968218" y="1257581"/>
            <a:ext cx="10326105" cy="5144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Question: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given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millions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of access ISPs, how to connect them together?</a:t>
            </a: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46642623-D12F-244E-880B-721FA1B9DBED}"/>
              </a:ext>
            </a:extLst>
          </p:cNvPr>
          <p:cNvGrpSpPr>
            <a:grpSpLocks/>
          </p:cNvGrpSpPr>
          <p:nvPr/>
        </p:nvGrpSpPr>
        <p:grpSpPr bwMode="auto">
          <a:xfrm>
            <a:off x="1619894" y="1918514"/>
            <a:ext cx="8437563" cy="4559300"/>
            <a:chOff x="154891" y="1905681"/>
            <a:chExt cx="8436427" cy="4559651"/>
          </a:xfrm>
        </p:grpSpPr>
        <p:grpSp>
          <p:nvGrpSpPr>
            <p:cNvPr id="9" name="Group 2">
              <a:extLst>
                <a:ext uri="{FF2B5EF4-FFF2-40B4-BE49-F238E27FC236}">
                  <a16:creationId xmlns:a16="http://schemas.microsoft.com/office/drawing/2014/main" id="{30BB6B1D-0B22-BA43-AA01-2EC5643695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61" name="Freeform 84">
                <a:extLst>
                  <a:ext uri="{FF2B5EF4-FFF2-40B4-BE49-F238E27FC236}">
                    <a16:creationId xmlns:a16="http://schemas.microsoft.com/office/drawing/2014/main" id="{B60A3DA3-256B-8E43-9575-8F1327BC53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TextBox 1">
                <a:extLst>
                  <a:ext uri="{FF2B5EF4-FFF2-40B4-BE49-F238E27FC236}">
                    <a16:creationId xmlns:a16="http://schemas.microsoft.com/office/drawing/2014/main" id="{F1EBE77F-A331-1B49-AD54-E7C5C36B2A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0" name="Group 131">
              <a:extLst>
                <a:ext uri="{FF2B5EF4-FFF2-40B4-BE49-F238E27FC236}">
                  <a16:creationId xmlns:a16="http://schemas.microsoft.com/office/drawing/2014/main" id="{15FE5D2D-CFDD-2545-AD30-9375E330E5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59" name="Freeform 84">
                <a:extLst>
                  <a:ext uri="{FF2B5EF4-FFF2-40B4-BE49-F238E27FC236}">
                    <a16:creationId xmlns:a16="http://schemas.microsoft.com/office/drawing/2014/main" id="{0C318F62-493F-244E-9A3D-74FDA424F0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TextBox 133">
                <a:extLst>
                  <a:ext uri="{FF2B5EF4-FFF2-40B4-BE49-F238E27FC236}">
                    <a16:creationId xmlns:a16="http://schemas.microsoft.com/office/drawing/2014/main" id="{45ED4CFD-305F-FD49-AB6C-BC96E8D76D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1" name="Group 135">
              <a:extLst>
                <a:ext uri="{FF2B5EF4-FFF2-40B4-BE49-F238E27FC236}">
                  <a16:creationId xmlns:a16="http://schemas.microsoft.com/office/drawing/2014/main" id="{0041D52F-4091-A944-8003-ED442384CB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57" name="Freeform 84">
                <a:extLst>
                  <a:ext uri="{FF2B5EF4-FFF2-40B4-BE49-F238E27FC236}">
                    <a16:creationId xmlns:a16="http://schemas.microsoft.com/office/drawing/2014/main" id="{078145B8-5D76-7B44-95E4-711130D970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TextBox 137">
                <a:extLst>
                  <a:ext uri="{FF2B5EF4-FFF2-40B4-BE49-F238E27FC236}">
                    <a16:creationId xmlns:a16="http://schemas.microsoft.com/office/drawing/2014/main" id="{5CA3BADE-216F-2843-9D81-CE5E9D20BE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2" name="Group 138">
              <a:extLst>
                <a:ext uri="{FF2B5EF4-FFF2-40B4-BE49-F238E27FC236}">
                  <a16:creationId xmlns:a16="http://schemas.microsoft.com/office/drawing/2014/main" id="{F1C6BD9A-0B39-B244-94E8-678C50D1EC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55" name="Freeform 84">
                <a:extLst>
                  <a:ext uri="{FF2B5EF4-FFF2-40B4-BE49-F238E27FC236}">
                    <a16:creationId xmlns:a16="http://schemas.microsoft.com/office/drawing/2014/main" id="{7E729DEF-3587-F14B-AE03-C52CF3B016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TextBox 140">
                <a:extLst>
                  <a:ext uri="{FF2B5EF4-FFF2-40B4-BE49-F238E27FC236}">
                    <a16:creationId xmlns:a16="http://schemas.microsoft.com/office/drawing/2014/main" id="{DA418C0A-2209-A942-A859-5ECE8083B0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3" name="Group 141">
              <a:extLst>
                <a:ext uri="{FF2B5EF4-FFF2-40B4-BE49-F238E27FC236}">
                  <a16:creationId xmlns:a16="http://schemas.microsoft.com/office/drawing/2014/main" id="{F1A8927C-3AF4-D742-848C-35E15D25BF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53" name="Freeform 84">
                <a:extLst>
                  <a:ext uri="{FF2B5EF4-FFF2-40B4-BE49-F238E27FC236}">
                    <a16:creationId xmlns:a16="http://schemas.microsoft.com/office/drawing/2014/main" id="{E8F8A0DF-7843-7E4A-8EBF-A24CA907C1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TextBox 143">
                <a:extLst>
                  <a:ext uri="{FF2B5EF4-FFF2-40B4-BE49-F238E27FC236}">
                    <a16:creationId xmlns:a16="http://schemas.microsoft.com/office/drawing/2014/main" id="{D97DC0BC-584A-AC4F-835D-B981DD67CC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4" name="Group 144">
              <a:extLst>
                <a:ext uri="{FF2B5EF4-FFF2-40B4-BE49-F238E27FC236}">
                  <a16:creationId xmlns:a16="http://schemas.microsoft.com/office/drawing/2014/main" id="{937AB14A-1B92-0C4D-9DB7-3A65A35F70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51" name="Freeform 84">
                <a:extLst>
                  <a:ext uri="{FF2B5EF4-FFF2-40B4-BE49-F238E27FC236}">
                    <a16:creationId xmlns:a16="http://schemas.microsoft.com/office/drawing/2014/main" id="{72BD96B2-8C8B-A34A-A0B1-8A56E080B3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TextBox 146">
                <a:extLst>
                  <a:ext uri="{FF2B5EF4-FFF2-40B4-BE49-F238E27FC236}">
                    <a16:creationId xmlns:a16="http://schemas.microsoft.com/office/drawing/2014/main" id="{2E687D8E-E3CE-F949-BB94-C8F32F4339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5" name="Group 147">
              <a:extLst>
                <a:ext uri="{FF2B5EF4-FFF2-40B4-BE49-F238E27FC236}">
                  <a16:creationId xmlns:a16="http://schemas.microsoft.com/office/drawing/2014/main" id="{417DAC5F-2573-4743-9127-36524340FE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9" name="Freeform 84">
                <a:extLst>
                  <a:ext uri="{FF2B5EF4-FFF2-40B4-BE49-F238E27FC236}">
                    <a16:creationId xmlns:a16="http://schemas.microsoft.com/office/drawing/2014/main" id="{E9F7E8C6-F700-614F-9F9F-0A88C85D70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TextBox 149">
                <a:extLst>
                  <a:ext uri="{FF2B5EF4-FFF2-40B4-BE49-F238E27FC236}">
                    <a16:creationId xmlns:a16="http://schemas.microsoft.com/office/drawing/2014/main" id="{59E18F13-5C5C-4049-B258-FAF65F9B26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6" name="Group 150">
              <a:extLst>
                <a:ext uri="{FF2B5EF4-FFF2-40B4-BE49-F238E27FC236}">
                  <a16:creationId xmlns:a16="http://schemas.microsoft.com/office/drawing/2014/main" id="{B1724044-B1C6-934B-8868-30D0FD0382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7" name="Freeform 84">
                <a:extLst>
                  <a:ext uri="{FF2B5EF4-FFF2-40B4-BE49-F238E27FC236}">
                    <a16:creationId xmlns:a16="http://schemas.microsoft.com/office/drawing/2014/main" id="{44CA58B7-16C9-C241-8F79-C6964EA2BA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TextBox 152">
                <a:extLst>
                  <a:ext uri="{FF2B5EF4-FFF2-40B4-BE49-F238E27FC236}">
                    <a16:creationId xmlns:a16="http://schemas.microsoft.com/office/drawing/2014/main" id="{766583C3-B9DB-094A-A09E-A4BC2FBDE8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7" name="Group 153">
              <a:extLst>
                <a:ext uri="{FF2B5EF4-FFF2-40B4-BE49-F238E27FC236}">
                  <a16:creationId xmlns:a16="http://schemas.microsoft.com/office/drawing/2014/main" id="{D3F39309-4CCA-1346-A4B3-93C528C3A3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5" name="Freeform 84">
                <a:extLst>
                  <a:ext uri="{FF2B5EF4-FFF2-40B4-BE49-F238E27FC236}">
                    <a16:creationId xmlns:a16="http://schemas.microsoft.com/office/drawing/2014/main" id="{07DE4F60-83A5-0341-A9C1-1548C4278E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extBox 155">
                <a:extLst>
                  <a:ext uri="{FF2B5EF4-FFF2-40B4-BE49-F238E27FC236}">
                    <a16:creationId xmlns:a16="http://schemas.microsoft.com/office/drawing/2014/main" id="{661C5E06-AA77-3D42-A208-2104FCC9BB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8" name="Group 156">
              <a:extLst>
                <a:ext uri="{FF2B5EF4-FFF2-40B4-BE49-F238E27FC236}">
                  <a16:creationId xmlns:a16="http://schemas.microsoft.com/office/drawing/2014/main" id="{DE67CACE-BA9C-4F49-9CCC-2A95DDABF7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43" name="Freeform 84">
                <a:extLst>
                  <a:ext uri="{FF2B5EF4-FFF2-40B4-BE49-F238E27FC236}">
                    <a16:creationId xmlns:a16="http://schemas.microsoft.com/office/drawing/2014/main" id="{8AD1749B-4C4E-DE45-96BC-98F1585D4D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extBox 158">
                <a:extLst>
                  <a:ext uri="{FF2B5EF4-FFF2-40B4-BE49-F238E27FC236}">
                    <a16:creationId xmlns:a16="http://schemas.microsoft.com/office/drawing/2014/main" id="{0ADF884B-3F6F-8145-B641-9A429A34A1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9" name="Group 160">
              <a:extLst>
                <a:ext uri="{FF2B5EF4-FFF2-40B4-BE49-F238E27FC236}">
                  <a16:creationId xmlns:a16="http://schemas.microsoft.com/office/drawing/2014/main" id="{CF0A8E3D-09B1-214E-99FD-B5570442C3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41" name="Freeform 84">
                <a:extLst>
                  <a:ext uri="{FF2B5EF4-FFF2-40B4-BE49-F238E27FC236}">
                    <a16:creationId xmlns:a16="http://schemas.microsoft.com/office/drawing/2014/main" id="{EDDB4269-F7AA-7240-B093-B37270418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TextBox 162">
                <a:extLst>
                  <a:ext uri="{FF2B5EF4-FFF2-40B4-BE49-F238E27FC236}">
                    <a16:creationId xmlns:a16="http://schemas.microsoft.com/office/drawing/2014/main" id="{0403D7D4-9E2C-F94E-924D-8574777C74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0" name="Group 163">
              <a:extLst>
                <a:ext uri="{FF2B5EF4-FFF2-40B4-BE49-F238E27FC236}">
                  <a16:creationId xmlns:a16="http://schemas.microsoft.com/office/drawing/2014/main" id="{4FD3E459-AF79-0B45-B5D3-3CA1740A27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39" name="Freeform 84">
                <a:extLst>
                  <a:ext uri="{FF2B5EF4-FFF2-40B4-BE49-F238E27FC236}">
                    <a16:creationId xmlns:a16="http://schemas.microsoft.com/office/drawing/2014/main" id="{3CAEF347-FE90-E949-A631-0171A060E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TextBox 165">
                <a:extLst>
                  <a:ext uri="{FF2B5EF4-FFF2-40B4-BE49-F238E27FC236}">
                    <a16:creationId xmlns:a16="http://schemas.microsoft.com/office/drawing/2014/main" id="{0B914A90-A394-6F45-B155-CCE12CEFEC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1" name="Group 166">
              <a:extLst>
                <a:ext uri="{FF2B5EF4-FFF2-40B4-BE49-F238E27FC236}">
                  <a16:creationId xmlns:a16="http://schemas.microsoft.com/office/drawing/2014/main" id="{5FECB796-EB1A-6941-942C-2C77B93054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37" name="Freeform 84">
                <a:extLst>
                  <a:ext uri="{FF2B5EF4-FFF2-40B4-BE49-F238E27FC236}">
                    <a16:creationId xmlns:a16="http://schemas.microsoft.com/office/drawing/2014/main" id="{583D705A-27D6-7742-A076-4DD3D0002E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TextBox 168">
                <a:extLst>
                  <a:ext uri="{FF2B5EF4-FFF2-40B4-BE49-F238E27FC236}">
                    <a16:creationId xmlns:a16="http://schemas.microsoft.com/office/drawing/2014/main" id="{B52DEC78-1030-A54E-8A0F-BCB9B6D6B0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2" name="Group 169">
              <a:extLst>
                <a:ext uri="{FF2B5EF4-FFF2-40B4-BE49-F238E27FC236}">
                  <a16:creationId xmlns:a16="http://schemas.microsoft.com/office/drawing/2014/main" id="{188C2074-F159-A84A-BA68-5AB5304751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35" name="Freeform 84">
                <a:extLst>
                  <a:ext uri="{FF2B5EF4-FFF2-40B4-BE49-F238E27FC236}">
                    <a16:creationId xmlns:a16="http://schemas.microsoft.com/office/drawing/2014/main" id="{BDC6D0EF-413A-9E4D-9647-D0D2FE4442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TextBox 171">
                <a:extLst>
                  <a:ext uri="{FF2B5EF4-FFF2-40B4-BE49-F238E27FC236}">
                    <a16:creationId xmlns:a16="http://schemas.microsoft.com/office/drawing/2014/main" id="{FE5336A0-2A38-3C4B-B598-A66CCCFD57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3" name="Group 172">
              <a:extLst>
                <a:ext uri="{FF2B5EF4-FFF2-40B4-BE49-F238E27FC236}">
                  <a16:creationId xmlns:a16="http://schemas.microsoft.com/office/drawing/2014/main" id="{7C2A35D0-56CA-3641-A6F1-6B3B15ECC5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33" name="Freeform 84">
                <a:extLst>
                  <a:ext uri="{FF2B5EF4-FFF2-40B4-BE49-F238E27FC236}">
                    <a16:creationId xmlns:a16="http://schemas.microsoft.com/office/drawing/2014/main" id="{8AAD2739-378D-9246-AF78-87DAEF7F2F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TextBox 174">
                <a:extLst>
                  <a:ext uri="{FF2B5EF4-FFF2-40B4-BE49-F238E27FC236}">
                    <a16:creationId xmlns:a16="http://schemas.microsoft.com/office/drawing/2014/main" id="{E7F13F8B-3A00-D34F-9D41-965BF84584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4" name="Group 175">
              <a:extLst>
                <a:ext uri="{FF2B5EF4-FFF2-40B4-BE49-F238E27FC236}">
                  <a16:creationId xmlns:a16="http://schemas.microsoft.com/office/drawing/2014/main" id="{134DD520-7978-5747-B557-6216C572DF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31" name="Freeform 84">
                <a:extLst>
                  <a:ext uri="{FF2B5EF4-FFF2-40B4-BE49-F238E27FC236}">
                    <a16:creationId xmlns:a16="http://schemas.microsoft.com/office/drawing/2014/main" id="{C577F5FD-5D66-CF43-8149-2A5429C89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TextBox 177">
                <a:extLst>
                  <a:ext uri="{FF2B5EF4-FFF2-40B4-BE49-F238E27FC236}">
                    <a16:creationId xmlns:a16="http://schemas.microsoft.com/office/drawing/2014/main" id="{AA8FB1A9-24AA-6944-82EC-BE9D926267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4EBE302E-6B07-964E-B474-2379BF38E5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6" name="TextBox 179">
              <a:extLst>
                <a:ext uri="{FF2B5EF4-FFF2-40B4-BE49-F238E27FC236}">
                  <a16:creationId xmlns:a16="http://schemas.microsoft.com/office/drawing/2014/main" id="{5687370B-669A-6440-92DE-16AFFBA3F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7" name="TextBox 180">
              <a:extLst>
                <a:ext uri="{FF2B5EF4-FFF2-40B4-BE49-F238E27FC236}">
                  <a16:creationId xmlns:a16="http://schemas.microsoft.com/office/drawing/2014/main" id="{DDCB7942-CF63-0E41-965D-4990C91E38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8" name="TextBox 181">
              <a:extLst>
                <a:ext uri="{FF2B5EF4-FFF2-40B4-BE49-F238E27FC236}">
                  <a16:creationId xmlns:a16="http://schemas.microsoft.com/office/drawing/2014/main" id="{14DD3F3C-E274-2D4E-83D9-E679452E99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9" name="TextBox 182">
              <a:extLst>
                <a:ext uri="{FF2B5EF4-FFF2-40B4-BE49-F238E27FC236}">
                  <a16:creationId xmlns:a16="http://schemas.microsoft.com/office/drawing/2014/main" id="{99FAE186-77C6-3F42-AB05-E0FF7C6CB0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30" name="TextBox 183">
              <a:extLst>
                <a:ext uri="{FF2B5EF4-FFF2-40B4-BE49-F238E27FC236}">
                  <a16:creationId xmlns:a16="http://schemas.microsoft.com/office/drawing/2014/main" id="{1CE3A2E2-820D-D645-BBA3-0C3089DE64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</p:grpSp>
      <p:sp>
        <p:nvSpPr>
          <p:cNvPr id="63" name="Slide Number Placeholder 5">
            <a:extLst>
              <a:ext uri="{FF2B5EF4-FFF2-40B4-BE49-F238E27FC236}">
                <a16:creationId xmlns:a16="http://schemas.microsoft.com/office/drawing/2014/main" id="{0D9FF767-60E9-2540-B227-5916082CD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272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25">
            <a:extLst>
              <a:ext uri="{FF2B5EF4-FFF2-40B4-BE49-F238E27FC236}">
                <a16:creationId xmlns:a16="http://schemas.microsoft.com/office/drawing/2014/main" id="{2855AE7B-0E8C-A246-875F-1E8B1C71FEE0}"/>
              </a:ext>
            </a:extLst>
          </p:cNvPr>
          <p:cNvGrpSpPr>
            <a:grpSpLocks/>
          </p:cNvGrpSpPr>
          <p:nvPr/>
        </p:nvGrpSpPr>
        <p:grpSpPr bwMode="auto">
          <a:xfrm>
            <a:off x="2182850" y="2360613"/>
            <a:ext cx="7361238" cy="3768725"/>
            <a:chOff x="888125" y="2295063"/>
            <a:chExt cx="7361771" cy="3769689"/>
          </a:xfrm>
        </p:grpSpPr>
        <p:cxnSp>
          <p:nvCxnSpPr>
            <p:cNvPr id="96" name="Straight Connector 7">
              <a:extLst>
                <a:ext uri="{FF2B5EF4-FFF2-40B4-BE49-F238E27FC236}">
                  <a16:creationId xmlns:a16="http://schemas.microsoft.com/office/drawing/2014/main" id="{653D63CC-AACD-4343-B543-C3F3E19D2E8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661409" y="2570969"/>
              <a:ext cx="577293" cy="28026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" name="Straight Connector 188">
              <a:extLst>
                <a:ext uri="{FF2B5EF4-FFF2-40B4-BE49-F238E27FC236}">
                  <a16:creationId xmlns:a16="http://schemas.microsoft.com/office/drawing/2014/main" id="{B3506920-4C7F-A64F-B057-5B549EC2457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1509155" y="3032403"/>
              <a:ext cx="171469" cy="23271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" name="Straight Connector 190">
              <a:extLst>
                <a:ext uri="{FF2B5EF4-FFF2-40B4-BE49-F238E27FC236}">
                  <a16:creationId xmlns:a16="http://schemas.microsoft.com/office/drawing/2014/main" id="{6002264B-B6B6-C643-B7C2-C03D0F06809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1185287" y="3451504"/>
              <a:ext cx="495337" cy="19080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" name="Straight Connector 192">
              <a:extLst>
                <a:ext uri="{FF2B5EF4-FFF2-40B4-BE49-F238E27FC236}">
                  <a16:creationId xmlns:a16="http://schemas.microsoft.com/office/drawing/2014/main" id="{05D6B89E-46AD-0447-A5AB-88A2E218331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1181567" y="4298698"/>
              <a:ext cx="499057" cy="10608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" name="Straight Connector 195">
              <a:extLst>
                <a:ext uri="{FF2B5EF4-FFF2-40B4-BE49-F238E27FC236}">
                  <a16:creationId xmlns:a16="http://schemas.microsoft.com/office/drawing/2014/main" id="{FD9BA8A5-08DC-B94C-B233-92658DFEA7D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1386886" y="4980292"/>
              <a:ext cx="293738" cy="3792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" name="Straight Connector 197">
              <a:extLst>
                <a:ext uri="{FF2B5EF4-FFF2-40B4-BE49-F238E27FC236}">
                  <a16:creationId xmlns:a16="http://schemas.microsoft.com/office/drawing/2014/main" id="{462B970E-F1C1-BA45-A384-3A083B87243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1661409" y="5373637"/>
              <a:ext cx="1526432" cy="5930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" name="Straight Connector 199">
              <a:extLst>
                <a:ext uri="{FF2B5EF4-FFF2-40B4-BE49-F238E27FC236}">
                  <a16:creationId xmlns:a16="http://schemas.microsoft.com/office/drawing/2014/main" id="{962BEB4A-1CD6-D74C-91D0-F0DD0624E04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1680624" y="5359527"/>
              <a:ext cx="2723702" cy="7030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" name="Straight Connector 201">
              <a:extLst>
                <a:ext uri="{FF2B5EF4-FFF2-40B4-BE49-F238E27FC236}">
                  <a16:creationId xmlns:a16="http://schemas.microsoft.com/office/drawing/2014/main" id="{BC671380-5938-2E42-8967-F109E9E7FFB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1680624" y="5359527"/>
              <a:ext cx="3605885" cy="6190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4" name="Straight Connector 203">
              <a:extLst>
                <a:ext uri="{FF2B5EF4-FFF2-40B4-BE49-F238E27FC236}">
                  <a16:creationId xmlns:a16="http://schemas.microsoft.com/office/drawing/2014/main" id="{C52200FA-90E5-A240-96B1-B50FD5169C3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680624" y="5184745"/>
              <a:ext cx="6569272" cy="1747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" name="Straight Connector 204">
              <a:extLst>
                <a:ext uri="{FF2B5EF4-FFF2-40B4-BE49-F238E27FC236}">
                  <a16:creationId xmlns:a16="http://schemas.microsoft.com/office/drawing/2014/main" id="{53D111CE-AD32-444C-B066-97A86CA24A9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1680624" y="5359527"/>
              <a:ext cx="5742435" cy="4867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" name="Straight Connector 207">
              <a:extLst>
                <a:ext uri="{FF2B5EF4-FFF2-40B4-BE49-F238E27FC236}">
                  <a16:creationId xmlns:a16="http://schemas.microsoft.com/office/drawing/2014/main" id="{500BF630-9137-1045-949A-B0B2D2A6901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680624" y="4311835"/>
              <a:ext cx="6338019" cy="10476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" name="Straight Connector 209">
              <a:extLst>
                <a:ext uri="{FF2B5EF4-FFF2-40B4-BE49-F238E27FC236}">
                  <a16:creationId xmlns:a16="http://schemas.microsoft.com/office/drawing/2014/main" id="{21B5B2A9-53D8-E747-91BA-3D00363CDAF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680624" y="3273553"/>
              <a:ext cx="5749312" cy="20859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8" name="Straight Connector 211">
              <a:extLst>
                <a:ext uri="{FF2B5EF4-FFF2-40B4-BE49-F238E27FC236}">
                  <a16:creationId xmlns:a16="http://schemas.microsoft.com/office/drawing/2014/main" id="{EC19387C-AC75-DF48-B465-3EA66DBDD34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680624" y="2784308"/>
              <a:ext cx="4942318" cy="25752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" name="Straight Connector 213">
              <a:extLst>
                <a:ext uri="{FF2B5EF4-FFF2-40B4-BE49-F238E27FC236}">
                  <a16:creationId xmlns:a16="http://schemas.microsoft.com/office/drawing/2014/main" id="{58A4B33A-CADE-9945-9C1A-5FAD8C5A8B3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680624" y="2295063"/>
              <a:ext cx="2971398" cy="30644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0" name="Straight Connector 215">
              <a:extLst>
                <a:ext uri="{FF2B5EF4-FFF2-40B4-BE49-F238E27FC236}">
                  <a16:creationId xmlns:a16="http://schemas.microsoft.com/office/drawing/2014/main" id="{DD919E7C-901C-8248-B5AD-8C5EFD0D621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680624" y="2295321"/>
              <a:ext cx="2025496" cy="30642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1" name="TextBox 24">
              <a:extLst>
                <a:ext uri="{FF2B5EF4-FFF2-40B4-BE49-F238E27FC236}">
                  <a16:creationId xmlns:a16="http://schemas.microsoft.com/office/drawing/2014/main" id="{50FBE992-0261-D24C-89CA-C21BABB652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710989">
              <a:off x="859913" y="4114468"/>
              <a:ext cx="36420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112" name="TextBox 218">
              <a:extLst>
                <a:ext uri="{FF2B5EF4-FFF2-40B4-BE49-F238E27FC236}">
                  <a16:creationId xmlns:a16="http://schemas.microsoft.com/office/drawing/2014/main" id="{9C61B721-0F8A-B442-A321-E83CBCC6C9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7515077">
              <a:off x="4511491" y="5728762"/>
              <a:ext cx="36420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113" name="TextBox 219">
              <a:extLst>
                <a:ext uri="{FF2B5EF4-FFF2-40B4-BE49-F238E27FC236}">
                  <a16:creationId xmlns:a16="http://schemas.microsoft.com/office/drawing/2014/main" id="{25FAB6B1-9D77-AE40-88F4-05EBAEB1C6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3940343">
              <a:off x="6392354" y="3846211"/>
              <a:ext cx="492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114" name="TextBox 220">
              <a:extLst>
                <a:ext uri="{FF2B5EF4-FFF2-40B4-BE49-F238E27FC236}">
                  <a16:creationId xmlns:a16="http://schemas.microsoft.com/office/drawing/2014/main" id="{F2BD82DE-F704-D345-A732-31992A8F6F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048420">
              <a:off x="4482993" y="2684685"/>
              <a:ext cx="492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115" name="TextBox 221">
              <a:extLst>
                <a:ext uri="{FF2B5EF4-FFF2-40B4-BE49-F238E27FC236}">
                  <a16:creationId xmlns:a16="http://schemas.microsoft.com/office/drawing/2014/main" id="{43A18984-5F81-3248-9F3E-E0F8580302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316136">
              <a:off x="2189980" y="2687381"/>
              <a:ext cx="492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</p:grpSp>
      <p:grpSp>
        <p:nvGrpSpPr>
          <p:cNvPr id="79" name="Group 223">
            <a:extLst>
              <a:ext uri="{FF2B5EF4-FFF2-40B4-BE49-F238E27FC236}">
                <a16:creationId xmlns:a16="http://schemas.microsoft.com/office/drawing/2014/main" id="{9C261853-EDB6-EF42-B177-F21531E243AA}"/>
              </a:ext>
            </a:extLst>
          </p:cNvPr>
          <p:cNvGrpSpPr>
            <a:grpSpLocks/>
          </p:cNvGrpSpPr>
          <p:nvPr/>
        </p:nvGrpSpPr>
        <p:grpSpPr bwMode="auto">
          <a:xfrm>
            <a:off x="2375578" y="2337843"/>
            <a:ext cx="7094538" cy="3695700"/>
            <a:chOff x="862570" y="2361120"/>
            <a:chExt cx="7094553" cy="3695520"/>
          </a:xfrm>
        </p:grpSpPr>
        <p:cxnSp>
          <p:nvCxnSpPr>
            <p:cNvPr id="80" name="Straight Connector 224">
              <a:extLst>
                <a:ext uri="{FF2B5EF4-FFF2-40B4-BE49-F238E27FC236}">
                  <a16:creationId xmlns:a16="http://schemas.microsoft.com/office/drawing/2014/main" id="{1C54A5A2-7426-884D-AE73-7FBD2607832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446332" y="2897188"/>
              <a:ext cx="4736982" cy="2535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" name="Straight Connector 225">
              <a:extLst>
                <a:ext uri="{FF2B5EF4-FFF2-40B4-BE49-F238E27FC236}">
                  <a16:creationId xmlns:a16="http://schemas.microsoft.com/office/drawing/2014/main" id="{728AD1FA-6864-E44F-9B9E-CFA36193F14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972043" y="2885760"/>
              <a:ext cx="3213953" cy="3041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" name="Straight Connector 226">
              <a:extLst>
                <a:ext uri="{FF2B5EF4-FFF2-40B4-BE49-F238E27FC236}">
                  <a16:creationId xmlns:a16="http://schemas.microsoft.com/office/drawing/2014/main" id="{997A6343-AB29-1249-BFBC-C0480474DD2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328465" y="2877120"/>
              <a:ext cx="1866171" cy="31795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" name="Straight Connector 227">
              <a:extLst>
                <a:ext uri="{FF2B5EF4-FFF2-40B4-BE49-F238E27FC236}">
                  <a16:creationId xmlns:a16="http://schemas.microsoft.com/office/drawing/2014/main" id="{33566ED1-C96E-6E4E-A360-BB2A7FA72F6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5270184" y="2877120"/>
              <a:ext cx="915812" cy="30585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4" name="Straight Connector 228">
              <a:extLst>
                <a:ext uri="{FF2B5EF4-FFF2-40B4-BE49-F238E27FC236}">
                  <a16:creationId xmlns:a16="http://schemas.microsoft.com/office/drawing/2014/main" id="{18585745-C71F-DC4C-B961-4F991AC786C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167438" y="2901156"/>
              <a:ext cx="1141702" cy="28012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" name="Straight Connector 229">
              <a:extLst>
                <a:ext uri="{FF2B5EF4-FFF2-40B4-BE49-F238E27FC236}">
                  <a16:creationId xmlns:a16="http://schemas.microsoft.com/office/drawing/2014/main" id="{E1C90CB4-5542-8741-A858-24D6D8DD05F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171406" y="2889250"/>
              <a:ext cx="1785717" cy="23552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" name="Straight Connector 230">
              <a:extLst>
                <a:ext uri="{FF2B5EF4-FFF2-40B4-BE49-F238E27FC236}">
                  <a16:creationId xmlns:a16="http://schemas.microsoft.com/office/drawing/2014/main" id="{450C7DE1-7EF6-B445-98B6-B1219BD2823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179344" y="2881313"/>
              <a:ext cx="1587707" cy="13868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" name="Straight Connector 231">
              <a:extLst>
                <a:ext uri="{FF2B5EF4-FFF2-40B4-BE49-F238E27FC236}">
                  <a16:creationId xmlns:a16="http://schemas.microsoft.com/office/drawing/2014/main" id="{DE977FE3-D7B7-1741-BFB6-043D829040F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179344" y="2897188"/>
              <a:ext cx="602786" cy="2909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8" name="Straight Connector 232">
              <a:extLst>
                <a:ext uri="{FF2B5EF4-FFF2-40B4-BE49-F238E27FC236}">
                  <a16:creationId xmlns:a16="http://schemas.microsoft.com/office/drawing/2014/main" id="{4B58FEB3-D3BD-5849-A8F4-437A3602EE9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584546" y="2364240"/>
              <a:ext cx="1558252" cy="5128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9" name="Straight Connector 233">
              <a:extLst>
                <a:ext uri="{FF2B5EF4-FFF2-40B4-BE49-F238E27FC236}">
                  <a16:creationId xmlns:a16="http://schemas.microsoft.com/office/drawing/2014/main" id="{550D2902-009B-274F-A3B6-F539B45F515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91549" y="2361120"/>
              <a:ext cx="2485808" cy="533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" name="Straight Connector 234">
              <a:extLst>
                <a:ext uri="{FF2B5EF4-FFF2-40B4-BE49-F238E27FC236}">
                  <a16:creationId xmlns:a16="http://schemas.microsoft.com/office/drawing/2014/main" id="{FD7C2B42-FD55-4042-B06E-A299136D28B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081460" y="2548080"/>
              <a:ext cx="4078617" cy="337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" name="Straight Connector 235">
              <a:extLst>
                <a:ext uri="{FF2B5EF4-FFF2-40B4-BE49-F238E27FC236}">
                  <a16:creationId xmlns:a16="http://schemas.microsoft.com/office/drawing/2014/main" id="{DED54489-A2E8-AD4A-AF75-C4C8C3E888A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309418" y="2903040"/>
              <a:ext cx="4842020" cy="30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" name="Straight Connector 236">
              <a:extLst>
                <a:ext uri="{FF2B5EF4-FFF2-40B4-BE49-F238E27FC236}">
                  <a16:creationId xmlns:a16="http://schemas.microsoft.com/office/drawing/2014/main" id="{EF0B5639-D872-6A46-A6D6-2CDC7F23892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934801" y="2894400"/>
              <a:ext cx="5242556" cy="3770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" name="Straight Connector 237">
              <a:extLst>
                <a:ext uri="{FF2B5EF4-FFF2-40B4-BE49-F238E27FC236}">
                  <a16:creationId xmlns:a16="http://schemas.microsoft.com/office/drawing/2014/main" id="{6140258E-E8E2-9147-9DA3-46E071DE62D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862570" y="2901156"/>
              <a:ext cx="5296930" cy="13866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" name="Straight Connector 238">
              <a:extLst>
                <a:ext uri="{FF2B5EF4-FFF2-40B4-BE49-F238E27FC236}">
                  <a16:creationId xmlns:a16="http://schemas.microsoft.com/office/drawing/2014/main" id="{EE74154C-072B-2E4F-9A27-85B3659B00B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101367" y="2901156"/>
              <a:ext cx="5077977" cy="20260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" name="Group 239">
            <a:extLst>
              <a:ext uri="{FF2B5EF4-FFF2-40B4-BE49-F238E27FC236}">
                <a16:creationId xmlns:a16="http://schemas.microsoft.com/office/drawing/2014/main" id="{A4D6E270-9638-AA43-B6F6-487AF8BD5F0C}"/>
              </a:ext>
            </a:extLst>
          </p:cNvPr>
          <p:cNvGrpSpPr>
            <a:grpSpLocks/>
          </p:cNvGrpSpPr>
          <p:nvPr/>
        </p:nvGrpSpPr>
        <p:grpSpPr bwMode="auto">
          <a:xfrm>
            <a:off x="2308603" y="2230021"/>
            <a:ext cx="7158038" cy="3798887"/>
            <a:chOff x="799176" y="2251902"/>
            <a:chExt cx="7158126" cy="3799069"/>
          </a:xfrm>
        </p:grpSpPr>
        <p:cxnSp>
          <p:nvCxnSpPr>
            <p:cNvPr id="64" name="Straight Connector 240">
              <a:extLst>
                <a:ext uri="{FF2B5EF4-FFF2-40B4-BE49-F238E27FC236}">
                  <a16:creationId xmlns:a16="http://schemas.microsoft.com/office/drawing/2014/main" id="{998A6BCE-B64F-3C42-83F4-881B7835015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012365" y="2732956"/>
              <a:ext cx="3121627" cy="32043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5" name="Straight Connector 241">
              <a:extLst>
                <a:ext uri="{FF2B5EF4-FFF2-40B4-BE49-F238E27FC236}">
                  <a16:creationId xmlns:a16="http://schemas.microsoft.com/office/drawing/2014/main" id="{0A0AA082-60F8-134F-A5E8-BFF451D5F54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009682" y="2721528"/>
              <a:ext cx="2384511" cy="33294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6" name="Straight Connector 242">
              <a:extLst>
                <a:ext uri="{FF2B5EF4-FFF2-40B4-BE49-F238E27FC236}">
                  <a16:creationId xmlns:a16="http://schemas.microsoft.com/office/drawing/2014/main" id="{05D0B576-B935-E148-A896-08D8C7CB18D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001042" y="2712888"/>
              <a:ext cx="1091382" cy="31978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" name="Straight Connector 243">
              <a:extLst>
                <a:ext uri="{FF2B5EF4-FFF2-40B4-BE49-F238E27FC236}">
                  <a16:creationId xmlns:a16="http://schemas.microsoft.com/office/drawing/2014/main" id="{CF828317-C579-0C4F-AA8B-6922E457313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471306" y="2712888"/>
              <a:ext cx="538376" cy="2698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8" name="Straight Connector 244">
              <a:extLst>
                <a:ext uri="{FF2B5EF4-FFF2-40B4-BE49-F238E27FC236}">
                  <a16:creationId xmlns:a16="http://schemas.microsoft.com/office/drawing/2014/main" id="{831FCD1E-92F8-444E-80C8-6AA05EACD4F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007181" y="2736924"/>
              <a:ext cx="1021059" cy="20695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" name="Straight Connector 245">
              <a:extLst>
                <a:ext uri="{FF2B5EF4-FFF2-40B4-BE49-F238E27FC236}">
                  <a16:creationId xmlns:a16="http://schemas.microsoft.com/office/drawing/2014/main" id="{4E90A842-1CCA-B54C-A757-86ECDAEC0EA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799176" y="2725018"/>
              <a:ext cx="1225097" cy="14135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0" name="Straight Connector 246">
              <a:extLst>
                <a:ext uri="{FF2B5EF4-FFF2-40B4-BE49-F238E27FC236}">
                  <a16:creationId xmlns:a16="http://schemas.microsoft.com/office/drawing/2014/main" id="{6155B15E-DBFF-D241-BB68-58B8E6198A7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932218" y="2704755"/>
              <a:ext cx="1107153" cy="5889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" name="Straight Connector 247">
              <a:extLst>
                <a:ext uri="{FF2B5EF4-FFF2-40B4-BE49-F238E27FC236}">
                  <a16:creationId xmlns:a16="http://schemas.microsoft.com/office/drawing/2014/main" id="{6A0EA3B0-E0F3-CE46-9A69-845242CAF37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293642" y="2704755"/>
              <a:ext cx="745729" cy="2167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" name="Straight Connector 248">
              <a:extLst>
                <a:ext uri="{FF2B5EF4-FFF2-40B4-BE49-F238E27FC236}">
                  <a16:creationId xmlns:a16="http://schemas.microsoft.com/office/drawing/2014/main" id="{653656A0-0B3E-FD44-B12B-CF20B6D6B86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052880" y="2251902"/>
              <a:ext cx="1141349" cy="4609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" name="Straight Connector 249">
              <a:extLst>
                <a:ext uri="{FF2B5EF4-FFF2-40B4-BE49-F238E27FC236}">
                  <a16:creationId xmlns:a16="http://schemas.microsoft.com/office/drawing/2014/main" id="{5E7C7752-5A2D-E64A-B5F1-FDA0F54372F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018321" y="2332076"/>
              <a:ext cx="2284094" cy="3980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" name="Straight Connector 250">
              <a:extLst>
                <a:ext uri="{FF2B5EF4-FFF2-40B4-BE49-F238E27FC236}">
                  <a16:creationId xmlns:a16="http://schemas.microsoft.com/office/drawing/2014/main" id="{09632402-2B07-7A4F-A261-2AAB34FEC86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035602" y="2721528"/>
              <a:ext cx="4016700" cy="141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5" name="Straight Connector 251">
              <a:extLst>
                <a:ext uri="{FF2B5EF4-FFF2-40B4-BE49-F238E27FC236}">
                  <a16:creationId xmlns:a16="http://schemas.microsoft.com/office/drawing/2014/main" id="{3E03473E-6C1E-1847-8E69-C1F128580D7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044240" y="2738808"/>
              <a:ext cx="4755057" cy="5290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" name="Straight Connector 252">
              <a:extLst>
                <a:ext uri="{FF2B5EF4-FFF2-40B4-BE49-F238E27FC236}">
                  <a16:creationId xmlns:a16="http://schemas.microsoft.com/office/drawing/2014/main" id="{D9610D1E-EEE6-BB41-A65B-36AB17A24D1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018321" y="2730168"/>
              <a:ext cx="5710381" cy="1554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" name="Straight Connector 253">
              <a:extLst>
                <a:ext uri="{FF2B5EF4-FFF2-40B4-BE49-F238E27FC236}">
                  <a16:creationId xmlns:a16="http://schemas.microsoft.com/office/drawing/2014/main" id="{9151E501-C735-124A-8E24-107AFE38490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036178" y="2736924"/>
              <a:ext cx="5921124" cy="2462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8" name="Straight Connector 254">
              <a:extLst>
                <a:ext uri="{FF2B5EF4-FFF2-40B4-BE49-F238E27FC236}">
                  <a16:creationId xmlns:a16="http://schemas.microsoft.com/office/drawing/2014/main" id="{AEF177DA-49E4-4548-A47E-8EC94800F4A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016335" y="2736924"/>
              <a:ext cx="5165304" cy="30002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Internet structure: a “network of networks”</a:t>
            </a:r>
            <a:endParaRPr 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532C006-CBD6-AB4E-B92E-9235A7892E77}"/>
              </a:ext>
            </a:extLst>
          </p:cNvPr>
          <p:cNvSpPr txBox="1">
            <a:spLocks noChangeArrowheads="1"/>
          </p:cNvSpPr>
          <p:nvPr/>
        </p:nvSpPr>
        <p:spPr>
          <a:xfrm>
            <a:off x="968218" y="1257581"/>
            <a:ext cx="10326105" cy="5144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Question: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given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millions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of access ISPs, how to connect them together?</a:t>
            </a: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46642623-D12F-244E-880B-721FA1B9DBED}"/>
              </a:ext>
            </a:extLst>
          </p:cNvPr>
          <p:cNvGrpSpPr>
            <a:grpSpLocks/>
          </p:cNvGrpSpPr>
          <p:nvPr/>
        </p:nvGrpSpPr>
        <p:grpSpPr bwMode="auto">
          <a:xfrm>
            <a:off x="1619894" y="1918514"/>
            <a:ext cx="8437563" cy="4559300"/>
            <a:chOff x="154891" y="1905681"/>
            <a:chExt cx="8436427" cy="4559651"/>
          </a:xfrm>
        </p:grpSpPr>
        <p:grpSp>
          <p:nvGrpSpPr>
            <p:cNvPr id="9" name="Group 2">
              <a:extLst>
                <a:ext uri="{FF2B5EF4-FFF2-40B4-BE49-F238E27FC236}">
                  <a16:creationId xmlns:a16="http://schemas.microsoft.com/office/drawing/2014/main" id="{30BB6B1D-0B22-BA43-AA01-2EC5643695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61" name="Freeform 84">
                <a:extLst>
                  <a:ext uri="{FF2B5EF4-FFF2-40B4-BE49-F238E27FC236}">
                    <a16:creationId xmlns:a16="http://schemas.microsoft.com/office/drawing/2014/main" id="{B60A3DA3-256B-8E43-9575-8F1327BC53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TextBox 1">
                <a:extLst>
                  <a:ext uri="{FF2B5EF4-FFF2-40B4-BE49-F238E27FC236}">
                    <a16:creationId xmlns:a16="http://schemas.microsoft.com/office/drawing/2014/main" id="{F1EBE77F-A331-1B49-AD54-E7C5C36B2A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0" name="Group 131">
              <a:extLst>
                <a:ext uri="{FF2B5EF4-FFF2-40B4-BE49-F238E27FC236}">
                  <a16:creationId xmlns:a16="http://schemas.microsoft.com/office/drawing/2014/main" id="{15FE5D2D-CFDD-2545-AD30-9375E330E5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59" name="Freeform 84">
                <a:extLst>
                  <a:ext uri="{FF2B5EF4-FFF2-40B4-BE49-F238E27FC236}">
                    <a16:creationId xmlns:a16="http://schemas.microsoft.com/office/drawing/2014/main" id="{0C318F62-493F-244E-9A3D-74FDA424F0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TextBox 133">
                <a:extLst>
                  <a:ext uri="{FF2B5EF4-FFF2-40B4-BE49-F238E27FC236}">
                    <a16:creationId xmlns:a16="http://schemas.microsoft.com/office/drawing/2014/main" id="{45ED4CFD-305F-FD49-AB6C-BC96E8D76D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1" name="Group 135">
              <a:extLst>
                <a:ext uri="{FF2B5EF4-FFF2-40B4-BE49-F238E27FC236}">
                  <a16:creationId xmlns:a16="http://schemas.microsoft.com/office/drawing/2014/main" id="{0041D52F-4091-A944-8003-ED442384CB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57" name="Freeform 84">
                <a:extLst>
                  <a:ext uri="{FF2B5EF4-FFF2-40B4-BE49-F238E27FC236}">
                    <a16:creationId xmlns:a16="http://schemas.microsoft.com/office/drawing/2014/main" id="{078145B8-5D76-7B44-95E4-711130D970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TextBox 137">
                <a:extLst>
                  <a:ext uri="{FF2B5EF4-FFF2-40B4-BE49-F238E27FC236}">
                    <a16:creationId xmlns:a16="http://schemas.microsoft.com/office/drawing/2014/main" id="{5CA3BADE-216F-2843-9D81-CE5E9D20BE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2" name="Group 138">
              <a:extLst>
                <a:ext uri="{FF2B5EF4-FFF2-40B4-BE49-F238E27FC236}">
                  <a16:creationId xmlns:a16="http://schemas.microsoft.com/office/drawing/2014/main" id="{F1C6BD9A-0B39-B244-94E8-678C50D1EC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55" name="Freeform 84">
                <a:extLst>
                  <a:ext uri="{FF2B5EF4-FFF2-40B4-BE49-F238E27FC236}">
                    <a16:creationId xmlns:a16="http://schemas.microsoft.com/office/drawing/2014/main" id="{7E729DEF-3587-F14B-AE03-C52CF3B016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TextBox 140">
                <a:extLst>
                  <a:ext uri="{FF2B5EF4-FFF2-40B4-BE49-F238E27FC236}">
                    <a16:creationId xmlns:a16="http://schemas.microsoft.com/office/drawing/2014/main" id="{DA418C0A-2209-A942-A859-5ECE8083B0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3" name="Group 141">
              <a:extLst>
                <a:ext uri="{FF2B5EF4-FFF2-40B4-BE49-F238E27FC236}">
                  <a16:creationId xmlns:a16="http://schemas.microsoft.com/office/drawing/2014/main" id="{F1A8927C-3AF4-D742-848C-35E15D25BF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53" name="Freeform 84">
                <a:extLst>
                  <a:ext uri="{FF2B5EF4-FFF2-40B4-BE49-F238E27FC236}">
                    <a16:creationId xmlns:a16="http://schemas.microsoft.com/office/drawing/2014/main" id="{E8F8A0DF-7843-7E4A-8EBF-A24CA907C1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TextBox 143">
                <a:extLst>
                  <a:ext uri="{FF2B5EF4-FFF2-40B4-BE49-F238E27FC236}">
                    <a16:creationId xmlns:a16="http://schemas.microsoft.com/office/drawing/2014/main" id="{D97DC0BC-584A-AC4F-835D-B981DD67CC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4" name="Group 144">
              <a:extLst>
                <a:ext uri="{FF2B5EF4-FFF2-40B4-BE49-F238E27FC236}">
                  <a16:creationId xmlns:a16="http://schemas.microsoft.com/office/drawing/2014/main" id="{937AB14A-1B92-0C4D-9DB7-3A65A35F70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51" name="Freeform 84">
                <a:extLst>
                  <a:ext uri="{FF2B5EF4-FFF2-40B4-BE49-F238E27FC236}">
                    <a16:creationId xmlns:a16="http://schemas.microsoft.com/office/drawing/2014/main" id="{72BD96B2-8C8B-A34A-A0B1-8A56E080B3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TextBox 146">
                <a:extLst>
                  <a:ext uri="{FF2B5EF4-FFF2-40B4-BE49-F238E27FC236}">
                    <a16:creationId xmlns:a16="http://schemas.microsoft.com/office/drawing/2014/main" id="{2E687D8E-E3CE-F949-BB94-C8F32F4339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5" name="Group 147">
              <a:extLst>
                <a:ext uri="{FF2B5EF4-FFF2-40B4-BE49-F238E27FC236}">
                  <a16:creationId xmlns:a16="http://schemas.microsoft.com/office/drawing/2014/main" id="{417DAC5F-2573-4743-9127-36524340FE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9" name="Freeform 84">
                <a:extLst>
                  <a:ext uri="{FF2B5EF4-FFF2-40B4-BE49-F238E27FC236}">
                    <a16:creationId xmlns:a16="http://schemas.microsoft.com/office/drawing/2014/main" id="{E9F7E8C6-F700-614F-9F9F-0A88C85D70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TextBox 149">
                <a:extLst>
                  <a:ext uri="{FF2B5EF4-FFF2-40B4-BE49-F238E27FC236}">
                    <a16:creationId xmlns:a16="http://schemas.microsoft.com/office/drawing/2014/main" id="{59E18F13-5C5C-4049-B258-FAF65F9B26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6" name="Group 150">
              <a:extLst>
                <a:ext uri="{FF2B5EF4-FFF2-40B4-BE49-F238E27FC236}">
                  <a16:creationId xmlns:a16="http://schemas.microsoft.com/office/drawing/2014/main" id="{B1724044-B1C6-934B-8868-30D0FD0382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7" name="Freeform 84">
                <a:extLst>
                  <a:ext uri="{FF2B5EF4-FFF2-40B4-BE49-F238E27FC236}">
                    <a16:creationId xmlns:a16="http://schemas.microsoft.com/office/drawing/2014/main" id="{44CA58B7-16C9-C241-8F79-C6964EA2BA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TextBox 152">
                <a:extLst>
                  <a:ext uri="{FF2B5EF4-FFF2-40B4-BE49-F238E27FC236}">
                    <a16:creationId xmlns:a16="http://schemas.microsoft.com/office/drawing/2014/main" id="{766583C3-B9DB-094A-A09E-A4BC2FBDE8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7" name="Group 153">
              <a:extLst>
                <a:ext uri="{FF2B5EF4-FFF2-40B4-BE49-F238E27FC236}">
                  <a16:creationId xmlns:a16="http://schemas.microsoft.com/office/drawing/2014/main" id="{D3F39309-4CCA-1346-A4B3-93C528C3A3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5" name="Freeform 84">
                <a:extLst>
                  <a:ext uri="{FF2B5EF4-FFF2-40B4-BE49-F238E27FC236}">
                    <a16:creationId xmlns:a16="http://schemas.microsoft.com/office/drawing/2014/main" id="{07DE4F60-83A5-0341-A9C1-1548C4278E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extBox 155">
                <a:extLst>
                  <a:ext uri="{FF2B5EF4-FFF2-40B4-BE49-F238E27FC236}">
                    <a16:creationId xmlns:a16="http://schemas.microsoft.com/office/drawing/2014/main" id="{661C5E06-AA77-3D42-A208-2104FCC9BB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8" name="Group 156">
              <a:extLst>
                <a:ext uri="{FF2B5EF4-FFF2-40B4-BE49-F238E27FC236}">
                  <a16:creationId xmlns:a16="http://schemas.microsoft.com/office/drawing/2014/main" id="{DE67CACE-BA9C-4F49-9CCC-2A95DDABF7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43" name="Freeform 84">
                <a:extLst>
                  <a:ext uri="{FF2B5EF4-FFF2-40B4-BE49-F238E27FC236}">
                    <a16:creationId xmlns:a16="http://schemas.microsoft.com/office/drawing/2014/main" id="{8AD1749B-4C4E-DE45-96BC-98F1585D4D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extBox 158">
                <a:extLst>
                  <a:ext uri="{FF2B5EF4-FFF2-40B4-BE49-F238E27FC236}">
                    <a16:creationId xmlns:a16="http://schemas.microsoft.com/office/drawing/2014/main" id="{0ADF884B-3F6F-8145-B641-9A429A34A1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9" name="Group 160">
              <a:extLst>
                <a:ext uri="{FF2B5EF4-FFF2-40B4-BE49-F238E27FC236}">
                  <a16:creationId xmlns:a16="http://schemas.microsoft.com/office/drawing/2014/main" id="{CF0A8E3D-09B1-214E-99FD-B5570442C3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41" name="Freeform 84">
                <a:extLst>
                  <a:ext uri="{FF2B5EF4-FFF2-40B4-BE49-F238E27FC236}">
                    <a16:creationId xmlns:a16="http://schemas.microsoft.com/office/drawing/2014/main" id="{EDDB4269-F7AA-7240-B093-B37270418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TextBox 162">
                <a:extLst>
                  <a:ext uri="{FF2B5EF4-FFF2-40B4-BE49-F238E27FC236}">
                    <a16:creationId xmlns:a16="http://schemas.microsoft.com/office/drawing/2014/main" id="{0403D7D4-9E2C-F94E-924D-8574777C74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0" name="Group 163">
              <a:extLst>
                <a:ext uri="{FF2B5EF4-FFF2-40B4-BE49-F238E27FC236}">
                  <a16:creationId xmlns:a16="http://schemas.microsoft.com/office/drawing/2014/main" id="{4FD3E459-AF79-0B45-B5D3-3CA1740A27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39" name="Freeform 84">
                <a:extLst>
                  <a:ext uri="{FF2B5EF4-FFF2-40B4-BE49-F238E27FC236}">
                    <a16:creationId xmlns:a16="http://schemas.microsoft.com/office/drawing/2014/main" id="{3CAEF347-FE90-E949-A631-0171A060E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TextBox 165">
                <a:extLst>
                  <a:ext uri="{FF2B5EF4-FFF2-40B4-BE49-F238E27FC236}">
                    <a16:creationId xmlns:a16="http://schemas.microsoft.com/office/drawing/2014/main" id="{0B914A90-A394-6F45-B155-CCE12CEFEC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1" name="Group 166">
              <a:extLst>
                <a:ext uri="{FF2B5EF4-FFF2-40B4-BE49-F238E27FC236}">
                  <a16:creationId xmlns:a16="http://schemas.microsoft.com/office/drawing/2014/main" id="{5FECB796-EB1A-6941-942C-2C77B93054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37" name="Freeform 84">
                <a:extLst>
                  <a:ext uri="{FF2B5EF4-FFF2-40B4-BE49-F238E27FC236}">
                    <a16:creationId xmlns:a16="http://schemas.microsoft.com/office/drawing/2014/main" id="{583D705A-27D6-7742-A076-4DD3D0002E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TextBox 168">
                <a:extLst>
                  <a:ext uri="{FF2B5EF4-FFF2-40B4-BE49-F238E27FC236}">
                    <a16:creationId xmlns:a16="http://schemas.microsoft.com/office/drawing/2014/main" id="{B52DEC78-1030-A54E-8A0F-BCB9B6D6B0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2" name="Group 169">
              <a:extLst>
                <a:ext uri="{FF2B5EF4-FFF2-40B4-BE49-F238E27FC236}">
                  <a16:creationId xmlns:a16="http://schemas.microsoft.com/office/drawing/2014/main" id="{188C2074-F159-A84A-BA68-5AB5304751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35" name="Freeform 84">
                <a:extLst>
                  <a:ext uri="{FF2B5EF4-FFF2-40B4-BE49-F238E27FC236}">
                    <a16:creationId xmlns:a16="http://schemas.microsoft.com/office/drawing/2014/main" id="{BDC6D0EF-413A-9E4D-9647-D0D2FE4442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TextBox 171">
                <a:extLst>
                  <a:ext uri="{FF2B5EF4-FFF2-40B4-BE49-F238E27FC236}">
                    <a16:creationId xmlns:a16="http://schemas.microsoft.com/office/drawing/2014/main" id="{FE5336A0-2A38-3C4B-B598-A66CCCFD57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3" name="Group 172">
              <a:extLst>
                <a:ext uri="{FF2B5EF4-FFF2-40B4-BE49-F238E27FC236}">
                  <a16:creationId xmlns:a16="http://schemas.microsoft.com/office/drawing/2014/main" id="{7C2A35D0-56CA-3641-A6F1-6B3B15ECC5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33" name="Freeform 84">
                <a:extLst>
                  <a:ext uri="{FF2B5EF4-FFF2-40B4-BE49-F238E27FC236}">
                    <a16:creationId xmlns:a16="http://schemas.microsoft.com/office/drawing/2014/main" id="{8AAD2739-378D-9246-AF78-87DAEF7F2F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TextBox 174">
                <a:extLst>
                  <a:ext uri="{FF2B5EF4-FFF2-40B4-BE49-F238E27FC236}">
                    <a16:creationId xmlns:a16="http://schemas.microsoft.com/office/drawing/2014/main" id="{E7F13F8B-3A00-D34F-9D41-965BF84584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4" name="Group 175">
              <a:extLst>
                <a:ext uri="{FF2B5EF4-FFF2-40B4-BE49-F238E27FC236}">
                  <a16:creationId xmlns:a16="http://schemas.microsoft.com/office/drawing/2014/main" id="{134DD520-7978-5747-B557-6216C572DF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31" name="Freeform 84">
                <a:extLst>
                  <a:ext uri="{FF2B5EF4-FFF2-40B4-BE49-F238E27FC236}">
                    <a16:creationId xmlns:a16="http://schemas.microsoft.com/office/drawing/2014/main" id="{C577F5FD-5D66-CF43-8149-2A5429C89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TextBox 177">
                <a:extLst>
                  <a:ext uri="{FF2B5EF4-FFF2-40B4-BE49-F238E27FC236}">
                    <a16:creationId xmlns:a16="http://schemas.microsoft.com/office/drawing/2014/main" id="{AA8FB1A9-24AA-6944-82EC-BE9D926267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4EBE302E-6B07-964E-B474-2379BF38E5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6" name="TextBox 179">
              <a:extLst>
                <a:ext uri="{FF2B5EF4-FFF2-40B4-BE49-F238E27FC236}">
                  <a16:creationId xmlns:a16="http://schemas.microsoft.com/office/drawing/2014/main" id="{5687370B-669A-6440-92DE-16AFFBA3F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7" name="TextBox 180">
              <a:extLst>
                <a:ext uri="{FF2B5EF4-FFF2-40B4-BE49-F238E27FC236}">
                  <a16:creationId xmlns:a16="http://schemas.microsoft.com/office/drawing/2014/main" id="{DDCB7942-CF63-0E41-965D-4990C91E38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8" name="TextBox 181">
              <a:extLst>
                <a:ext uri="{FF2B5EF4-FFF2-40B4-BE49-F238E27FC236}">
                  <a16:creationId xmlns:a16="http://schemas.microsoft.com/office/drawing/2014/main" id="{14DD3F3C-E274-2D4E-83D9-E679452E99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9" name="TextBox 182">
              <a:extLst>
                <a:ext uri="{FF2B5EF4-FFF2-40B4-BE49-F238E27FC236}">
                  <a16:creationId xmlns:a16="http://schemas.microsoft.com/office/drawing/2014/main" id="{99FAE186-77C6-3F42-AB05-E0FF7C6CB0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30" name="TextBox 183">
              <a:extLst>
                <a:ext uri="{FF2B5EF4-FFF2-40B4-BE49-F238E27FC236}">
                  <a16:creationId xmlns:a16="http://schemas.microsoft.com/office/drawing/2014/main" id="{1CE3A2E2-820D-D645-BBA3-0C3089DE64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7E1F117F-B525-AE48-9510-C564A7C433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4875" y="3367370"/>
            <a:ext cx="4268787" cy="1200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connecting each access ISP to each other directly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doesn’t scale: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O(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</a:t>
            </a:r>
            <a:r>
              <a:rPr kumimoji="0" lang="en-US" alt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) connections.</a:t>
            </a:r>
          </a:p>
        </p:txBody>
      </p:sp>
      <p:sp>
        <p:nvSpPr>
          <p:cNvPr id="117" name="Slide Number Placeholder 5">
            <a:extLst>
              <a:ext uri="{FF2B5EF4-FFF2-40B4-BE49-F238E27FC236}">
                <a16:creationId xmlns:a16="http://schemas.microsoft.com/office/drawing/2014/main" id="{8E4677A6-A54B-954B-B7DF-3BC7B84FAE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03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6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Internet structure: a “network of networks”</a:t>
            </a:r>
            <a:endParaRPr lang="en-US" dirty="0"/>
          </a:p>
        </p:txBody>
      </p:sp>
      <p:sp>
        <p:nvSpPr>
          <p:cNvPr id="169" name="Rectangle 3">
            <a:extLst>
              <a:ext uri="{FF2B5EF4-FFF2-40B4-BE49-F238E27FC236}">
                <a16:creationId xmlns:a16="http://schemas.microsoft.com/office/drawing/2014/main" id="{9C9F34D5-8AF9-8B41-9367-16CA032E5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6991" y="1131358"/>
            <a:ext cx="82042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75000"/>
              <a:buFont typeface="Wingdings" charset="0"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Option: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connect each access ISP to one global transit ISP? 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75000"/>
              <a:buFont typeface="Wingdings" charset="0"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Customer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and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provider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ISPs have economic agreement.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73887F0-56F3-D640-A3CB-FB256BE2C2FE}"/>
              </a:ext>
            </a:extLst>
          </p:cNvPr>
          <p:cNvGrpSpPr/>
          <p:nvPr/>
        </p:nvGrpSpPr>
        <p:grpSpPr>
          <a:xfrm>
            <a:off x="2298266" y="2316723"/>
            <a:ext cx="7177087" cy="3750366"/>
            <a:chOff x="2298266" y="2316723"/>
            <a:chExt cx="7177087" cy="3750366"/>
          </a:xfrm>
        </p:grpSpPr>
        <p:sp>
          <p:nvSpPr>
            <p:cNvPr id="63" name="Oval 3">
              <a:extLst>
                <a:ext uri="{FF2B5EF4-FFF2-40B4-BE49-F238E27FC236}">
                  <a16:creationId xmlns:a16="http://schemas.microsoft.com/office/drawing/2014/main" id="{39DAF08E-E9D8-7B42-B68A-590215C06E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4557" y="3143854"/>
              <a:ext cx="3864121" cy="1970736"/>
            </a:xfrm>
            <a:prstGeom prst="ellipse">
              <a:avLst/>
            </a:prstGeom>
            <a:solidFill>
              <a:srgbClr val="3C6CDF"/>
            </a:solidFill>
            <a:ln w="9525">
              <a:noFill/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64" name="Straight Connector 10">
              <a:extLst>
                <a:ext uri="{FF2B5EF4-FFF2-40B4-BE49-F238E27FC236}">
                  <a16:creationId xmlns:a16="http://schemas.microsoft.com/office/drawing/2014/main" id="{E0B7CD5B-98CD-EA45-8220-E277CD74B8A1}"/>
                </a:ext>
              </a:extLst>
            </p:cNvPr>
            <p:cNvCxnSpPr>
              <a:cxnSpLocks noChangeShapeType="1"/>
              <a:stCxn id="162" idx="7"/>
            </p:cNvCxnSpPr>
            <p:nvPr/>
          </p:nvCxnSpPr>
          <p:spPr bwMode="auto">
            <a:xfrm>
              <a:off x="5154178" y="3581064"/>
              <a:ext cx="1223963" cy="96838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5" name="Straight Connector 297">
              <a:extLst>
                <a:ext uri="{FF2B5EF4-FFF2-40B4-BE49-F238E27FC236}">
                  <a16:creationId xmlns:a16="http://schemas.microsoft.com/office/drawing/2014/main" id="{BEF0278E-3E84-894C-90E1-9AFC471E8BD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787591" y="3984289"/>
              <a:ext cx="139700" cy="112713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6" name="Straight Connector 298">
              <a:extLst>
                <a:ext uri="{FF2B5EF4-FFF2-40B4-BE49-F238E27FC236}">
                  <a16:creationId xmlns:a16="http://schemas.microsoft.com/office/drawing/2014/main" id="{783B9443-CE0D-8946-A78A-1A9CEC43F08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5557403" y="4260514"/>
              <a:ext cx="280988" cy="61913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" name="Straight Connector 299">
              <a:extLst>
                <a:ext uri="{FF2B5EF4-FFF2-40B4-BE49-F238E27FC236}">
                  <a16:creationId xmlns:a16="http://schemas.microsoft.com/office/drawing/2014/main" id="{77D49FD0-8E68-6441-B4E2-BC869949BFF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5214503" y="4022389"/>
              <a:ext cx="223838" cy="14922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8" name="Straight Connector 300">
              <a:extLst>
                <a:ext uri="{FF2B5EF4-FFF2-40B4-BE49-F238E27FC236}">
                  <a16:creationId xmlns:a16="http://schemas.microsoft.com/office/drawing/2014/main" id="{FA0C044C-E1D6-7348-B915-AB0ACF94D9DE}"/>
                </a:ext>
              </a:extLst>
            </p:cNvPr>
            <p:cNvCxnSpPr>
              <a:cxnSpLocks noChangeShapeType="1"/>
              <a:stCxn id="110" idx="6"/>
            </p:cNvCxnSpPr>
            <p:nvPr/>
          </p:nvCxnSpPr>
          <p:spPr bwMode="auto">
            <a:xfrm flipV="1">
              <a:off x="4854141" y="4427202"/>
              <a:ext cx="238125" cy="13335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" name="Straight Connector 301">
              <a:extLst>
                <a:ext uri="{FF2B5EF4-FFF2-40B4-BE49-F238E27FC236}">
                  <a16:creationId xmlns:a16="http://schemas.microsoft.com/office/drawing/2014/main" id="{1EF584B1-8D5C-A94E-B040-7E9635AEDDF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5806641" y="4327189"/>
              <a:ext cx="292100" cy="34290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0" name="Straight Connector 302">
              <a:extLst>
                <a:ext uri="{FF2B5EF4-FFF2-40B4-BE49-F238E27FC236}">
                  <a16:creationId xmlns:a16="http://schemas.microsoft.com/office/drawing/2014/main" id="{75721A12-6308-4047-9837-AB7C60E9699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6374966" y="4308139"/>
              <a:ext cx="412750" cy="16827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" name="Straight Connector 303">
              <a:extLst>
                <a:ext uri="{FF2B5EF4-FFF2-40B4-BE49-F238E27FC236}">
                  <a16:creationId xmlns:a16="http://schemas.microsoft.com/office/drawing/2014/main" id="{9BDCEBC2-564F-C54F-B3E8-A18588A42FD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6359091" y="3836652"/>
              <a:ext cx="328612" cy="26670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" name="Straight Connector 304">
              <a:extLst>
                <a:ext uri="{FF2B5EF4-FFF2-40B4-BE49-F238E27FC236}">
                  <a16:creationId xmlns:a16="http://schemas.microsoft.com/office/drawing/2014/main" id="{FC07CC37-5E3D-0944-AE86-D2435B67BD6A}"/>
                </a:ext>
              </a:extLst>
            </p:cNvPr>
            <p:cNvCxnSpPr>
              <a:cxnSpLocks noChangeShapeType="1"/>
              <a:endCxn id="160" idx="7"/>
            </p:cNvCxnSpPr>
            <p:nvPr/>
          </p:nvCxnSpPr>
          <p:spPr bwMode="auto">
            <a:xfrm flipH="1" flipV="1">
              <a:off x="5155766" y="3660439"/>
              <a:ext cx="261937" cy="119063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3" name="TextBox 39958">
              <a:extLst>
                <a:ext uri="{FF2B5EF4-FFF2-40B4-BE49-F238E27FC236}">
                  <a16:creationId xmlns:a16="http://schemas.microsoft.com/office/drawing/2014/main" id="{08951995-D6BD-774B-9044-606D684C7A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9116" y="3644564"/>
              <a:ext cx="960519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global</a:t>
              </a:r>
              <a:br>
                <a:rPr kumimoji="0" lang="en-US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</a:br>
              <a:r>
                <a:rPr kumimoji="0" lang="en-US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ISP</a:t>
              </a:r>
            </a:p>
          </p:txBody>
        </p:sp>
        <p:cxnSp>
          <p:nvCxnSpPr>
            <p:cNvPr id="104" name="Straight Connector 307">
              <a:extLst>
                <a:ext uri="{FF2B5EF4-FFF2-40B4-BE49-F238E27FC236}">
                  <a16:creationId xmlns:a16="http://schemas.microsoft.com/office/drawing/2014/main" id="{A44FB0A6-3870-1341-B86E-341F2D262CF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298266" y="4320839"/>
              <a:ext cx="1971675" cy="211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" name="Straight Connector 308">
              <a:extLst>
                <a:ext uri="{FF2B5EF4-FFF2-40B4-BE49-F238E27FC236}">
                  <a16:creationId xmlns:a16="http://schemas.microsoft.com/office/drawing/2014/main" id="{73D26D64-D8CE-B94B-844B-77A0B18300C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525278" y="4633577"/>
              <a:ext cx="1744663" cy="411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" name="Straight Connector 309">
              <a:extLst>
                <a:ext uri="{FF2B5EF4-FFF2-40B4-BE49-F238E27FC236}">
                  <a16:creationId xmlns:a16="http://schemas.microsoft.com/office/drawing/2014/main" id="{147CF42E-C79D-4A43-A07C-6F624D99F9D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928503" y="4682789"/>
              <a:ext cx="1431925" cy="755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7" name="Straight Connector 310">
              <a:extLst>
                <a:ext uri="{FF2B5EF4-FFF2-40B4-BE49-F238E27FC236}">
                  <a16:creationId xmlns:a16="http://schemas.microsoft.com/office/drawing/2014/main" id="{1CD624F6-E490-5B49-8694-B3CF2ED457D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520766" y="4703427"/>
              <a:ext cx="57150" cy="12112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8" name="Straight Connector 311">
              <a:extLst>
                <a:ext uri="{FF2B5EF4-FFF2-40B4-BE49-F238E27FC236}">
                  <a16:creationId xmlns:a16="http://schemas.microsoft.com/office/drawing/2014/main" id="{AA608358-EE22-BD40-8B67-8D4C8DB9A83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5747903" y="4932027"/>
              <a:ext cx="6350" cy="11350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9" name="Straight Connector 312">
              <a:extLst>
                <a:ext uri="{FF2B5EF4-FFF2-40B4-BE49-F238E27FC236}">
                  <a16:creationId xmlns:a16="http://schemas.microsoft.com/office/drawing/2014/main" id="{37B9C794-C333-D147-8D43-5EF46E002A7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6055878" y="4881227"/>
              <a:ext cx="506413" cy="1058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0" name="Straight Connector 313">
              <a:extLst>
                <a:ext uri="{FF2B5EF4-FFF2-40B4-BE49-F238E27FC236}">
                  <a16:creationId xmlns:a16="http://schemas.microsoft.com/office/drawing/2014/main" id="{1C0EFD6D-4F46-864D-9BBD-8B254CE6BFF4}"/>
                </a:ext>
              </a:extLst>
            </p:cNvPr>
            <p:cNvCxnSpPr>
              <a:cxnSpLocks noChangeShapeType="1"/>
              <a:endCxn id="134" idx="7"/>
            </p:cNvCxnSpPr>
            <p:nvPr/>
          </p:nvCxnSpPr>
          <p:spPr bwMode="auto">
            <a:xfrm flipH="1" flipV="1">
              <a:off x="7173478" y="4646277"/>
              <a:ext cx="1512888" cy="10826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1" name="Straight Connector 314">
              <a:extLst>
                <a:ext uri="{FF2B5EF4-FFF2-40B4-BE49-F238E27FC236}">
                  <a16:creationId xmlns:a16="http://schemas.microsoft.com/office/drawing/2014/main" id="{3A5CF2BF-F999-BC43-97A2-CC9BCD73F87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7230628" y="4524039"/>
              <a:ext cx="2244725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2" name="Straight Connector 315">
              <a:extLst>
                <a:ext uri="{FF2B5EF4-FFF2-40B4-BE49-F238E27FC236}">
                  <a16:creationId xmlns:a16="http://schemas.microsoft.com/office/drawing/2014/main" id="{4064FAD7-FFE1-5841-B958-CC3E3023B905}"/>
                </a:ext>
              </a:extLst>
            </p:cNvPr>
            <p:cNvCxnSpPr>
              <a:cxnSpLocks noChangeShapeType="1"/>
              <a:endCxn id="136" idx="5"/>
            </p:cNvCxnSpPr>
            <p:nvPr/>
          </p:nvCxnSpPr>
          <p:spPr bwMode="auto">
            <a:xfrm flipH="1">
              <a:off x="7171891" y="4219239"/>
              <a:ext cx="2076450" cy="1936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" name="Straight Connector 316">
              <a:extLst>
                <a:ext uri="{FF2B5EF4-FFF2-40B4-BE49-F238E27FC236}">
                  <a16:creationId xmlns:a16="http://schemas.microsoft.com/office/drawing/2014/main" id="{24711AAA-BB0E-7A4B-974E-4325D88EC7E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6992503" y="3287377"/>
              <a:ext cx="1422400" cy="4540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" name="Straight Connector 317">
              <a:extLst>
                <a:ext uri="{FF2B5EF4-FFF2-40B4-BE49-F238E27FC236}">
                  <a16:creationId xmlns:a16="http://schemas.microsoft.com/office/drawing/2014/main" id="{69BCF3BD-863D-334E-9F97-BB51AFA3293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6816291" y="2863514"/>
              <a:ext cx="898525" cy="728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5" name="Straight Connector 318">
              <a:extLst>
                <a:ext uri="{FF2B5EF4-FFF2-40B4-BE49-F238E27FC236}">
                  <a16:creationId xmlns:a16="http://schemas.microsoft.com/office/drawing/2014/main" id="{B8B2DF70-94C2-634D-ABC9-F20160CA802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981266" y="2441239"/>
              <a:ext cx="555625" cy="11255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Straight Connector 22">
              <a:extLst>
                <a:ext uri="{FF2B5EF4-FFF2-40B4-BE49-F238E27FC236}">
                  <a16:creationId xmlns:a16="http://schemas.microsoft.com/office/drawing/2014/main" id="{16D1153B-5425-1647-A931-B4A2C9D853B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493653" y="2638089"/>
              <a:ext cx="1230313" cy="796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7" name="Straight Connector 305">
              <a:extLst>
                <a:ext uri="{FF2B5EF4-FFF2-40B4-BE49-F238E27FC236}">
                  <a16:creationId xmlns:a16="http://schemas.microsoft.com/office/drawing/2014/main" id="{43830B39-2404-A04C-9CC7-B4124D5F56A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49116" y="2969877"/>
              <a:ext cx="1885950" cy="5191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8" name="Straight Connector 306">
              <a:extLst>
                <a:ext uri="{FF2B5EF4-FFF2-40B4-BE49-F238E27FC236}">
                  <a16:creationId xmlns:a16="http://schemas.microsoft.com/office/drawing/2014/main" id="{5E30D4FB-2873-9E4D-8D7A-D021BF348C2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361766" y="3338177"/>
              <a:ext cx="2273300" cy="260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8D3ED10C-3292-6842-BD51-5123D926C106}"/>
                </a:ext>
              </a:extLst>
            </p:cNvPr>
            <p:cNvGrpSpPr/>
            <p:nvPr/>
          </p:nvGrpSpPr>
          <p:grpSpPr>
            <a:xfrm>
              <a:off x="4279891" y="4448623"/>
              <a:ext cx="626338" cy="344849"/>
              <a:chOff x="7493876" y="2774731"/>
              <a:chExt cx="1481958" cy="894622"/>
            </a:xfrm>
          </p:grpSpPr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AF5B3F2E-DC62-A445-9CEA-1B4CC2C6F2C0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A18BFFCD-8F5C-634F-9DA2-26E93BA06B37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5A77A58E-6CAF-BE4E-BE2C-AA3FF2980388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74" name="Freeform 173">
                  <a:extLst>
                    <a:ext uri="{FF2B5EF4-FFF2-40B4-BE49-F238E27FC236}">
                      <a16:creationId xmlns:a16="http://schemas.microsoft.com/office/drawing/2014/main" id="{26ADAFF5-7151-464F-A1D2-5B908BDFDEF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" name="Freeform 174">
                  <a:extLst>
                    <a:ext uri="{FF2B5EF4-FFF2-40B4-BE49-F238E27FC236}">
                      <a16:creationId xmlns:a16="http://schemas.microsoft.com/office/drawing/2014/main" id="{3DF4D1D4-450D-1342-8445-0B3867D5EBF2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" name="Freeform 175">
                  <a:extLst>
                    <a:ext uri="{FF2B5EF4-FFF2-40B4-BE49-F238E27FC236}">
                      <a16:creationId xmlns:a16="http://schemas.microsoft.com/office/drawing/2014/main" id="{36EBE75F-36C0-304E-AD2E-BF739CBDB6E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" name="Freeform 176">
                  <a:extLst>
                    <a:ext uri="{FF2B5EF4-FFF2-40B4-BE49-F238E27FC236}">
                      <a16:creationId xmlns:a16="http://schemas.microsoft.com/office/drawing/2014/main" id="{0849EB5F-BD97-524E-A510-D4AEF9E68C9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9249E51B-3709-8544-8EBC-8AB3241C5628}"/>
                </a:ext>
              </a:extLst>
            </p:cNvPr>
            <p:cNvGrpSpPr/>
            <p:nvPr/>
          </p:nvGrpSpPr>
          <p:grpSpPr>
            <a:xfrm>
              <a:off x="6344372" y="3546134"/>
              <a:ext cx="626338" cy="344849"/>
              <a:chOff x="7493876" y="2774731"/>
              <a:chExt cx="1481958" cy="894622"/>
            </a:xfrm>
          </p:grpSpPr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8B2B749E-82DC-A647-A925-082B5F12EB4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8235F754-60E1-8D44-BEB1-2F76405A704E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7060DE65-3570-5D48-8CD1-728004D88F8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0" name="Freeform 189">
                  <a:extLst>
                    <a:ext uri="{FF2B5EF4-FFF2-40B4-BE49-F238E27FC236}">
                      <a16:creationId xmlns:a16="http://schemas.microsoft.com/office/drawing/2014/main" id="{87375788-4382-AB45-B7D1-0E0571D5D78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1" name="Freeform 190">
                  <a:extLst>
                    <a:ext uri="{FF2B5EF4-FFF2-40B4-BE49-F238E27FC236}">
                      <a16:creationId xmlns:a16="http://schemas.microsoft.com/office/drawing/2014/main" id="{EA797771-2310-F648-8131-96EB5DDDEA7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2" name="Freeform 191">
                  <a:extLst>
                    <a:ext uri="{FF2B5EF4-FFF2-40B4-BE49-F238E27FC236}">
                      <a16:creationId xmlns:a16="http://schemas.microsoft.com/office/drawing/2014/main" id="{34351CF5-722D-6E45-B9B4-B74CF8267CD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3" name="Freeform 192">
                  <a:extLst>
                    <a:ext uri="{FF2B5EF4-FFF2-40B4-BE49-F238E27FC236}">
                      <a16:creationId xmlns:a16="http://schemas.microsoft.com/office/drawing/2014/main" id="{D7F27777-9A21-6E43-8C43-068B6DA068D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BC5668ED-718E-7149-A428-C5FDE1A8F2C2}"/>
                </a:ext>
              </a:extLst>
            </p:cNvPr>
            <p:cNvGrpSpPr/>
            <p:nvPr/>
          </p:nvGrpSpPr>
          <p:grpSpPr>
            <a:xfrm>
              <a:off x="6727154" y="4298718"/>
              <a:ext cx="626338" cy="344849"/>
              <a:chOff x="7493876" y="2774731"/>
              <a:chExt cx="1481958" cy="894622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FCAB3AFD-6DB9-C442-A62C-8A8B732A622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0EAF15E0-132D-554B-9001-06C01643B878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C58E5E7D-3560-7342-83C6-FD4806F3BF6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8" name="Freeform 197">
                  <a:extLst>
                    <a:ext uri="{FF2B5EF4-FFF2-40B4-BE49-F238E27FC236}">
                      <a16:creationId xmlns:a16="http://schemas.microsoft.com/office/drawing/2014/main" id="{96474702-4E83-B140-9353-7232FED2DAD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9" name="Freeform 198">
                  <a:extLst>
                    <a:ext uri="{FF2B5EF4-FFF2-40B4-BE49-F238E27FC236}">
                      <a16:creationId xmlns:a16="http://schemas.microsoft.com/office/drawing/2014/main" id="{704FE3B4-8535-A049-8BE0-D714266137EB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0" name="Freeform 199">
                  <a:extLst>
                    <a:ext uri="{FF2B5EF4-FFF2-40B4-BE49-F238E27FC236}">
                      <a16:creationId xmlns:a16="http://schemas.microsoft.com/office/drawing/2014/main" id="{AD9D8A02-2060-EB4E-837D-D4075DAD5BF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1" name="Freeform 200">
                  <a:extLst>
                    <a:ext uri="{FF2B5EF4-FFF2-40B4-BE49-F238E27FC236}">
                      <a16:creationId xmlns:a16="http://schemas.microsoft.com/office/drawing/2014/main" id="{AB1E681A-CFFC-4449-8876-69516FD66E7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2A3E53DB-9306-AE4A-8DC3-72F1126238AB}"/>
                </a:ext>
              </a:extLst>
            </p:cNvPr>
            <p:cNvGrpSpPr/>
            <p:nvPr/>
          </p:nvGrpSpPr>
          <p:grpSpPr>
            <a:xfrm>
              <a:off x="5837682" y="4055837"/>
              <a:ext cx="626338" cy="344849"/>
              <a:chOff x="7493876" y="2774731"/>
              <a:chExt cx="1481958" cy="894622"/>
            </a:xfrm>
          </p:grpSpPr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23A50BEC-6839-6249-8340-553653C9F3E7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139D06A7-73C5-BD45-A9F0-F14D86056FB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8E8DBC47-79AC-FA4D-BF05-3127B22237B1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06" name="Freeform 205">
                  <a:extLst>
                    <a:ext uri="{FF2B5EF4-FFF2-40B4-BE49-F238E27FC236}">
                      <a16:creationId xmlns:a16="http://schemas.microsoft.com/office/drawing/2014/main" id="{55A875E1-1C0C-BE48-9F7D-06A55781C19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7" name="Freeform 206">
                  <a:extLst>
                    <a:ext uri="{FF2B5EF4-FFF2-40B4-BE49-F238E27FC236}">
                      <a16:creationId xmlns:a16="http://schemas.microsoft.com/office/drawing/2014/main" id="{67498647-B4D8-9746-BC44-7D18EF8D4A4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8" name="Freeform 207">
                  <a:extLst>
                    <a:ext uri="{FF2B5EF4-FFF2-40B4-BE49-F238E27FC236}">
                      <a16:creationId xmlns:a16="http://schemas.microsoft.com/office/drawing/2014/main" id="{02B1A2C2-6A3B-8343-9ACC-9BCACF74E559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Freeform 208">
                  <a:extLst>
                    <a:ext uri="{FF2B5EF4-FFF2-40B4-BE49-F238E27FC236}">
                      <a16:creationId xmlns:a16="http://schemas.microsoft.com/office/drawing/2014/main" id="{89238A76-5F43-5145-9757-5BA264DB5242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BC98A5EA-E7C9-6D48-B559-20AE118CA200}"/>
                </a:ext>
              </a:extLst>
            </p:cNvPr>
            <p:cNvGrpSpPr/>
            <p:nvPr/>
          </p:nvGrpSpPr>
          <p:grpSpPr>
            <a:xfrm>
              <a:off x="5550814" y="4588885"/>
              <a:ext cx="626338" cy="344849"/>
              <a:chOff x="7493876" y="2774731"/>
              <a:chExt cx="1481958" cy="894622"/>
            </a:xfrm>
          </p:grpSpPr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ED928890-6207-9F46-8A7A-01958D0F392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378B2235-D6AB-324C-8E9B-876E87898293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13" name="Group 212">
                <a:extLst>
                  <a:ext uri="{FF2B5EF4-FFF2-40B4-BE49-F238E27FC236}">
                    <a16:creationId xmlns:a16="http://schemas.microsoft.com/office/drawing/2014/main" id="{DE505999-AA84-A544-B8FD-7BB84F2E7EF9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14" name="Freeform 213">
                  <a:extLst>
                    <a:ext uri="{FF2B5EF4-FFF2-40B4-BE49-F238E27FC236}">
                      <a16:creationId xmlns:a16="http://schemas.microsoft.com/office/drawing/2014/main" id="{25C3A460-D965-B840-891C-9DF90ECA3FF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5" name="Freeform 214">
                  <a:extLst>
                    <a:ext uri="{FF2B5EF4-FFF2-40B4-BE49-F238E27FC236}">
                      <a16:creationId xmlns:a16="http://schemas.microsoft.com/office/drawing/2014/main" id="{DD91DEED-0EBA-CE48-87EB-A1835EB8C84E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6" name="Freeform 215">
                  <a:extLst>
                    <a:ext uri="{FF2B5EF4-FFF2-40B4-BE49-F238E27FC236}">
                      <a16:creationId xmlns:a16="http://schemas.microsoft.com/office/drawing/2014/main" id="{BC6939A6-8BA6-DC44-A174-DEE1D61224AA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7" name="Freeform 216">
                  <a:extLst>
                    <a:ext uri="{FF2B5EF4-FFF2-40B4-BE49-F238E27FC236}">
                      <a16:creationId xmlns:a16="http://schemas.microsoft.com/office/drawing/2014/main" id="{5F1FEBF6-2BE1-D040-8F48-BCFF7C3342EA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680EAB27-8941-0E46-9318-9C5485721F6A}"/>
                </a:ext>
              </a:extLst>
            </p:cNvPr>
            <p:cNvGrpSpPr/>
            <p:nvPr/>
          </p:nvGrpSpPr>
          <p:grpSpPr>
            <a:xfrm>
              <a:off x="4962853" y="4139117"/>
              <a:ext cx="626338" cy="344849"/>
              <a:chOff x="7493876" y="2774731"/>
              <a:chExt cx="1481958" cy="894622"/>
            </a:xfrm>
          </p:grpSpPr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D3130ED8-B307-CD47-9B74-80319EF67F7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9291ADAC-9C4E-9F4D-96E9-D13555EB14B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74E4CB4F-B5D0-7C47-9A28-6987D652A4C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22" name="Freeform 221">
                  <a:extLst>
                    <a:ext uri="{FF2B5EF4-FFF2-40B4-BE49-F238E27FC236}">
                      <a16:creationId xmlns:a16="http://schemas.microsoft.com/office/drawing/2014/main" id="{F870E08A-018D-1F44-8ACC-FA1F573C6502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3" name="Freeform 222">
                  <a:extLst>
                    <a:ext uri="{FF2B5EF4-FFF2-40B4-BE49-F238E27FC236}">
                      <a16:creationId xmlns:a16="http://schemas.microsoft.com/office/drawing/2014/main" id="{EBE1B8CE-F23E-1A49-A516-714D15BC8A8C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4" name="Freeform 223">
                  <a:extLst>
                    <a:ext uri="{FF2B5EF4-FFF2-40B4-BE49-F238E27FC236}">
                      <a16:creationId xmlns:a16="http://schemas.microsoft.com/office/drawing/2014/main" id="{D943ED8F-A614-BD4E-81BC-61373A7DDBB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5" name="Freeform 224">
                  <a:extLst>
                    <a:ext uri="{FF2B5EF4-FFF2-40B4-BE49-F238E27FC236}">
                      <a16:creationId xmlns:a16="http://schemas.microsoft.com/office/drawing/2014/main" id="{81DAC616-5065-C743-888A-4F351E853ACA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CDCBB0B3-22DC-2B43-8452-B329C27907E4}"/>
                </a:ext>
              </a:extLst>
            </p:cNvPr>
            <p:cNvGrpSpPr/>
            <p:nvPr/>
          </p:nvGrpSpPr>
          <p:grpSpPr>
            <a:xfrm>
              <a:off x="5243803" y="3734721"/>
              <a:ext cx="626338" cy="344849"/>
              <a:chOff x="7493876" y="2774731"/>
              <a:chExt cx="1481958" cy="894622"/>
            </a:xfrm>
          </p:grpSpPr>
          <p:sp>
            <p:nvSpPr>
              <p:cNvPr id="227" name="Freeform 226">
                <a:extLst>
                  <a:ext uri="{FF2B5EF4-FFF2-40B4-BE49-F238E27FC236}">
                    <a16:creationId xmlns:a16="http://schemas.microsoft.com/office/drawing/2014/main" id="{DB510E5F-CEA5-514D-A3A5-9AF0941483F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58E5BBB0-7153-5D4A-824A-DC05BB73CFA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CE212987-63DF-8244-A29C-CFEB2D3458B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30" name="Freeform 229">
                  <a:extLst>
                    <a:ext uri="{FF2B5EF4-FFF2-40B4-BE49-F238E27FC236}">
                      <a16:creationId xmlns:a16="http://schemas.microsoft.com/office/drawing/2014/main" id="{173793BB-A7E5-5142-A69A-3F3E7F4F07F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1" name="Freeform 230">
                  <a:extLst>
                    <a:ext uri="{FF2B5EF4-FFF2-40B4-BE49-F238E27FC236}">
                      <a16:creationId xmlns:a16="http://schemas.microsoft.com/office/drawing/2014/main" id="{0CA09D46-EB5A-4B43-BA2C-00403BFFEAEB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2" name="Freeform 231">
                  <a:extLst>
                    <a:ext uri="{FF2B5EF4-FFF2-40B4-BE49-F238E27FC236}">
                      <a16:creationId xmlns:a16="http://schemas.microsoft.com/office/drawing/2014/main" id="{8B0C3147-4509-3045-9528-A46FD3A6FE14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3" name="Freeform 232">
                  <a:extLst>
                    <a:ext uri="{FF2B5EF4-FFF2-40B4-BE49-F238E27FC236}">
                      <a16:creationId xmlns:a16="http://schemas.microsoft.com/office/drawing/2014/main" id="{BF5B6EA0-DDA9-EE41-9EAB-6346C6B64B70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234" name="Straight Connector 318">
              <a:extLst>
                <a:ext uri="{FF2B5EF4-FFF2-40B4-BE49-F238E27FC236}">
                  <a16:creationId xmlns:a16="http://schemas.microsoft.com/office/drawing/2014/main" id="{6392C9F2-F064-7B43-8D38-9751282AB69D}"/>
                </a:ext>
              </a:extLst>
            </p:cNvPr>
            <p:cNvCxnSpPr>
              <a:cxnSpLocks noChangeShapeType="1"/>
              <a:endCxn id="182" idx="9"/>
            </p:cNvCxnSpPr>
            <p:nvPr/>
          </p:nvCxnSpPr>
          <p:spPr bwMode="auto">
            <a:xfrm flipH="1">
              <a:off x="4883204" y="2316723"/>
              <a:ext cx="105898" cy="11266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A8B77585-106B-B840-A3D7-EF8EF8A926E1}"/>
                </a:ext>
              </a:extLst>
            </p:cNvPr>
            <p:cNvGrpSpPr/>
            <p:nvPr/>
          </p:nvGrpSpPr>
          <p:grpSpPr>
            <a:xfrm>
              <a:off x="4570926" y="3361080"/>
              <a:ext cx="626338" cy="344849"/>
              <a:chOff x="7493876" y="2774731"/>
              <a:chExt cx="1481958" cy="894622"/>
            </a:xfrm>
          </p:grpSpPr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886D6656-BD5A-3C4A-BD70-9C3406F00BD0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32BE4FB4-6FD4-2245-BF1D-B6537CA2C940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9B236B01-C685-F04B-8BFD-171244EDF32E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82" name="Freeform 181">
                  <a:extLst>
                    <a:ext uri="{FF2B5EF4-FFF2-40B4-BE49-F238E27FC236}">
                      <a16:creationId xmlns:a16="http://schemas.microsoft.com/office/drawing/2014/main" id="{7B762431-F9D6-2F40-9BC3-7E439F0E51D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3" name="Freeform 182">
                  <a:extLst>
                    <a:ext uri="{FF2B5EF4-FFF2-40B4-BE49-F238E27FC236}">
                      <a16:creationId xmlns:a16="http://schemas.microsoft.com/office/drawing/2014/main" id="{6CE4F783-C3B9-5C4C-BE5B-3CC65A008A4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4" name="Freeform 183">
                  <a:extLst>
                    <a:ext uri="{FF2B5EF4-FFF2-40B4-BE49-F238E27FC236}">
                      <a16:creationId xmlns:a16="http://schemas.microsoft.com/office/drawing/2014/main" id="{7412CE03-F350-D146-87E5-5077C7F5503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5" name="Freeform 184">
                  <a:extLst>
                    <a:ext uri="{FF2B5EF4-FFF2-40B4-BE49-F238E27FC236}">
                      <a16:creationId xmlns:a16="http://schemas.microsoft.com/office/drawing/2014/main" id="{E9EC2D30-9A26-A84B-BEB8-EA1DBEF0922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8" name="Group 5">
            <a:extLst>
              <a:ext uri="{FF2B5EF4-FFF2-40B4-BE49-F238E27FC236}">
                <a16:creationId xmlns:a16="http://schemas.microsoft.com/office/drawing/2014/main" id="{46642623-D12F-244E-880B-721FA1B9DBED}"/>
              </a:ext>
            </a:extLst>
          </p:cNvPr>
          <p:cNvGrpSpPr>
            <a:grpSpLocks/>
          </p:cNvGrpSpPr>
          <p:nvPr/>
        </p:nvGrpSpPr>
        <p:grpSpPr bwMode="auto">
          <a:xfrm>
            <a:off x="1619894" y="1918514"/>
            <a:ext cx="8437563" cy="4559300"/>
            <a:chOff x="154891" y="1905681"/>
            <a:chExt cx="8436427" cy="4559651"/>
          </a:xfrm>
        </p:grpSpPr>
        <p:grpSp>
          <p:nvGrpSpPr>
            <p:cNvPr id="9" name="Group 2">
              <a:extLst>
                <a:ext uri="{FF2B5EF4-FFF2-40B4-BE49-F238E27FC236}">
                  <a16:creationId xmlns:a16="http://schemas.microsoft.com/office/drawing/2014/main" id="{30BB6B1D-0B22-BA43-AA01-2EC5643695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61" name="Freeform 84">
                <a:extLst>
                  <a:ext uri="{FF2B5EF4-FFF2-40B4-BE49-F238E27FC236}">
                    <a16:creationId xmlns:a16="http://schemas.microsoft.com/office/drawing/2014/main" id="{B60A3DA3-256B-8E43-9575-8F1327BC53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TextBox 1">
                <a:extLst>
                  <a:ext uri="{FF2B5EF4-FFF2-40B4-BE49-F238E27FC236}">
                    <a16:creationId xmlns:a16="http://schemas.microsoft.com/office/drawing/2014/main" id="{F1EBE77F-A331-1B49-AD54-E7C5C36B2A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0" name="Group 131">
              <a:extLst>
                <a:ext uri="{FF2B5EF4-FFF2-40B4-BE49-F238E27FC236}">
                  <a16:creationId xmlns:a16="http://schemas.microsoft.com/office/drawing/2014/main" id="{15FE5D2D-CFDD-2545-AD30-9375E330E5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59" name="Freeform 84">
                <a:extLst>
                  <a:ext uri="{FF2B5EF4-FFF2-40B4-BE49-F238E27FC236}">
                    <a16:creationId xmlns:a16="http://schemas.microsoft.com/office/drawing/2014/main" id="{0C318F62-493F-244E-9A3D-74FDA424F0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TextBox 133">
                <a:extLst>
                  <a:ext uri="{FF2B5EF4-FFF2-40B4-BE49-F238E27FC236}">
                    <a16:creationId xmlns:a16="http://schemas.microsoft.com/office/drawing/2014/main" id="{45ED4CFD-305F-FD49-AB6C-BC96E8D76D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1" name="Group 135">
              <a:extLst>
                <a:ext uri="{FF2B5EF4-FFF2-40B4-BE49-F238E27FC236}">
                  <a16:creationId xmlns:a16="http://schemas.microsoft.com/office/drawing/2014/main" id="{0041D52F-4091-A944-8003-ED442384CB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57" name="Freeform 84">
                <a:extLst>
                  <a:ext uri="{FF2B5EF4-FFF2-40B4-BE49-F238E27FC236}">
                    <a16:creationId xmlns:a16="http://schemas.microsoft.com/office/drawing/2014/main" id="{078145B8-5D76-7B44-95E4-711130D970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TextBox 137">
                <a:extLst>
                  <a:ext uri="{FF2B5EF4-FFF2-40B4-BE49-F238E27FC236}">
                    <a16:creationId xmlns:a16="http://schemas.microsoft.com/office/drawing/2014/main" id="{5CA3BADE-216F-2843-9D81-CE5E9D20BE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2" name="Group 138">
              <a:extLst>
                <a:ext uri="{FF2B5EF4-FFF2-40B4-BE49-F238E27FC236}">
                  <a16:creationId xmlns:a16="http://schemas.microsoft.com/office/drawing/2014/main" id="{F1C6BD9A-0B39-B244-94E8-678C50D1EC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55" name="Freeform 84">
                <a:extLst>
                  <a:ext uri="{FF2B5EF4-FFF2-40B4-BE49-F238E27FC236}">
                    <a16:creationId xmlns:a16="http://schemas.microsoft.com/office/drawing/2014/main" id="{7E729DEF-3587-F14B-AE03-C52CF3B016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TextBox 140">
                <a:extLst>
                  <a:ext uri="{FF2B5EF4-FFF2-40B4-BE49-F238E27FC236}">
                    <a16:creationId xmlns:a16="http://schemas.microsoft.com/office/drawing/2014/main" id="{DA418C0A-2209-A942-A859-5ECE8083B0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3" name="Group 141">
              <a:extLst>
                <a:ext uri="{FF2B5EF4-FFF2-40B4-BE49-F238E27FC236}">
                  <a16:creationId xmlns:a16="http://schemas.microsoft.com/office/drawing/2014/main" id="{F1A8927C-3AF4-D742-848C-35E15D25BF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53" name="Freeform 84">
                <a:extLst>
                  <a:ext uri="{FF2B5EF4-FFF2-40B4-BE49-F238E27FC236}">
                    <a16:creationId xmlns:a16="http://schemas.microsoft.com/office/drawing/2014/main" id="{E8F8A0DF-7843-7E4A-8EBF-A24CA907C1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TextBox 143">
                <a:extLst>
                  <a:ext uri="{FF2B5EF4-FFF2-40B4-BE49-F238E27FC236}">
                    <a16:creationId xmlns:a16="http://schemas.microsoft.com/office/drawing/2014/main" id="{D97DC0BC-584A-AC4F-835D-B981DD67CC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4" name="Group 144">
              <a:extLst>
                <a:ext uri="{FF2B5EF4-FFF2-40B4-BE49-F238E27FC236}">
                  <a16:creationId xmlns:a16="http://schemas.microsoft.com/office/drawing/2014/main" id="{937AB14A-1B92-0C4D-9DB7-3A65A35F70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51" name="Freeform 84">
                <a:extLst>
                  <a:ext uri="{FF2B5EF4-FFF2-40B4-BE49-F238E27FC236}">
                    <a16:creationId xmlns:a16="http://schemas.microsoft.com/office/drawing/2014/main" id="{72BD96B2-8C8B-A34A-A0B1-8A56E080B3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TextBox 146">
                <a:extLst>
                  <a:ext uri="{FF2B5EF4-FFF2-40B4-BE49-F238E27FC236}">
                    <a16:creationId xmlns:a16="http://schemas.microsoft.com/office/drawing/2014/main" id="{2E687D8E-E3CE-F949-BB94-C8F32F4339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5" name="Group 147">
              <a:extLst>
                <a:ext uri="{FF2B5EF4-FFF2-40B4-BE49-F238E27FC236}">
                  <a16:creationId xmlns:a16="http://schemas.microsoft.com/office/drawing/2014/main" id="{417DAC5F-2573-4743-9127-36524340FE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9" name="Freeform 84">
                <a:extLst>
                  <a:ext uri="{FF2B5EF4-FFF2-40B4-BE49-F238E27FC236}">
                    <a16:creationId xmlns:a16="http://schemas.microsoft.com/office/drawing/2014/main" id="{E9F7E8C6-F700-614F-9F9F-0A88C85D70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TextBox 149">
                <a:extLst>
                  <a:ext uri="{FF2B5EF4-FFF2-40B4-BE49-F238E27FC236}">
                    <a16:creationId xmlns:a16="http://schemas.microsoft.com/office/drawing/2014/main" id="{59E18F13-5C5C-4049-B258-FAF65F9B26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6" name="Group 150">
              <a:extLst>
                <a:ext uri="{FF2B5EF4-FFF2-40B4-BE49-F238E27FC236}">
                  <a16:creationId xmlns:a16="http://schemas.microsoft.com/office/drawing/2014/main" id="{B1724044-B1C6-934B-8868-30D0FD0382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7" name="Freeform 84">
                <a:extLst>
                  <a:ext uri="{FF2B5EF4-FFF2-40B4-BE49-F238E27FC236}">
                    <a16:creationId xmlns:a16="http://schemas.microsoft.com/office/drawing/2014/main" id="{44CA58B7-16C9-C241-8F79-C6964EA2BA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TextBox 152">
                <a:extLst>
                  <a:ext uri="{FF2B5EF4-FFF2-40B4-BE49-F238E27FC236}">
                    <a16:creationId xmlns:a16="http://schemas.microsoft.com/office/drawing/2014/main" id="{766583C3-B9DB-094A-A09E-A4BC2FBDE8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7" name="Group 153">
              <a:extLst>
                <a:ext uri="{FF2B5EF4-FFF2-40B4-BE49-F238E27FC236}">
                  <a16:creationId xmlns:a16="http://schemas.microsoft.com/office/drawing/2014/main" id="{D3F39309-4CCA-1346-A4B3-93C528C3A3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5" name="Freeform 84">
                <a:extLst>
                  <a:ext uri="{FF2B5EF4-FFF2-40B4-BE49-F238E27FC236}">
                    <a16:creationId xmlns:a16="http://schemas.microsoft.com/office/drawing/2014/main" id="{07DE4F60-83A5-0341-A9C1-1548C4278E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extBox 155">
                <a:extLst>
                  <a:ext uri="{FF2B5EF4-FFF2-40B4-BE49-F238E27FC236}">
                    <a16:creationId xmlns:a16="http://schemas.microsoft.com/office/drawing/2014/main" id="{661C5E06-AA77-3D42-A208-2104FCC9BB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8" name="Group 156">
              <a:extLst>
                <a:ext uri="{FF2B5EF4-FFF2-40B4-BE49-F238E27FC236}">
                  <a16:creationId xmlns:a16="http://schemas.microsoft.com/office/drawing/2014/main" id="{DE67CACE-BA9C-4F49-9CCC-2A95DDABF7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43" name="Freeform 84">
                <a:extLst>
                  <a:ext uri="{FF2B5EF4-FFF2-40B4-BE49-F238E27FC236}">
                    <a16:creationId xmlns:a16="http://schemas.microsoft.com/office/drawing/2014/main" id="{8AD1749B-4C4E-DE45-96BC-98F1585D4D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extBox 158">
                <a:extLst>
                  <a:ext uri="{FF2B5EF4-FFF2-40B4-BE49-F238E27FC236}">
                    <a16:creationId xmlns:a16="http://schemas.microsoft.com/office/drawing/2014/main" id="{0ADF884B-3F6F-8145-B641-9A429A34A1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9" name="Group 160">
              <a:extLst>
                <a:ext uri="{FF2B5EF4-FFF2-40B4-BE49-F238E27FC236}">
                  <a16:creationId xmlns:a16="http://schemas.microsoft.com/office/drawing/2014/main" id="{CF0A8E3D-09B1-214E-99FD-B5570442C3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41" name="Freeform 84">
                <a:extLst>
                  <a:ext uri="{FF2B5EF4-FFF2-40B4-BE49-F238E27FC236}">
                    <a16:creationId xmlns:a16="http://schemas.microsoft.com/office/drawing/2014/main" id="{EDDB4269-F7AA-7240-B093-B37270418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TextBox 162">
                <a:extLst>
                  <a:ext uri="{FF2B5EF4-FFF2-40B4-BE49-F238E27FC236}">
                    <a16:creationId xmlns:a16="http://schemas.microsoft.com/office/drawing/2014/main" id="{0403D7D4-9E2C-F94E-924D-8574777C74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0" name="Group 163">
              <a:extLst>
                <a:ext uri="{FF2B5EF4-FFF2-40B4-BE49-F238E27FC236}">
                  <a16:creationId xmlns:a16="http://schemas.microsoft.com/office/drawing/2014/main" id="{4FD3E459-AF79-0B45-B5D3-3CA1740A27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39" name="Freeform 84">
                <a:extLst>
                  <a:ext uri="{FF2B5EF4-FFF2-40B4-BE49-F238E27FC236}">
                    <a16:creationId xmlns:a16="http://schemas.microsoft.com/office/drawing/2014/main" id="{3CAEF347-FE90-E949-A631-0171A060E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TextBox 165">
                <a:extLst>
                  <a:ext uri="{FF2B5EF4-FFF2-40B4-BE49-F238E27FC236}">
                    <a16:creationId xmlns:a16="http://schemas.microsoft.com/office/drawing/2014/main" id="{0B914A90-A394-6F45-B155-CCE12CEFEC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1" name="Group 166">
              <a:extLst>
                <a:ext uri="{FF2B5EF4-FFF2-40B4-BE49-F238E27FC236}">
                  <a16:creationId xmlns:a16="http://schemas.microsoft.com/office/drawing/2014/main" id="{5FECB796-EB1A-6941-942C-2C77B93054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37" name="Freeform 84">
                <a:extLst>
                  <a:ext uri="{FF2B5EF4-FFF2-40B4-BE49-F238E27FC236}">
                    <a16:creationId xmlns:a16="http://schemas.microsoft.com/office/drawing/2014/main" id="{583D705A-27D6-7742-A076-4DD3D0002E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TextBox 168">
                <a:extLst>
                  <a:ext uri="{FF2B5EF4-FFF2-40B4-BE49-F238E27FC236}">
                    <a16:creationId xmlns:a16="http://schemas.microsoft.com/office/drawing/2014/main" id="{B52DEC78-1030-A54E-8A0F-BCB9B6D6B0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2" name="Group 169">
              <a:extLst>
                <a:ext uri="{FF2B5EF4-FFF2-40B4-BE49-F238E27FC236}">
                  <a16:creationId xmlns:a16="http://schemas.microsoft.com/office/drawing/2014/main" id="{188C2074-F159-A84A-BA68-5AB5304751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35" name="Freeform 84">
                <a:extLst>
                  <a:ext uri="{FF2B5EF4-FFF2-40B4-BE49-F238E27FC236}">
                    <a16:creationId xmlns:a16="http://schemas.microsoft.com/office/drawing/2014/main" id="{BDC6D0EF-413A-9E4D-9647-D0D2FE4442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TextBox 171">
                <a:extLst>
                  <a:ext uri="{FF2B5EF4-FFF2-40B4-BE49-F238E27FC236}">
                    <a16:creationId xmlns:a16="http://schemas.microsoft.com/office/drawing/2014/main" id="{FE5336A0-2A38-3C4B-B598-A66CCCFD57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3" name="Group 172">
              <a:extLst>
                <a:ext uri="{FF2B5EF4-FFF2-40B4-BE49-F238E27FC236}">
                  <a16:creationId xmlns:a16="http://schemas.microsoft.com/office/drawing/2014/main" id="{7C2A35D0-56CA-3641-A6F1-6B3B15ECC5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33" name="Freeform 84">
                <a:extLst>
                  <a:ext uri="{FF2B5EF4-FFF2-40B4-BE49-F238E27FC236}">
                    <a16:creationId xmlns:a16="http://schemas.microsoft.com/office/drawing/2014/main" id="{8AAD2739-378D-9246-AF78-87DAEF7F2F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TextBox 174">
                <a:extLst>
                  <a:ext uri="{FF2B5EF4-FFF2-40B4-BE49-F238E27FC236}">
                    <a16:creationId xmlns:a16="http://schemas.microsoft.com/office/drawing/2014/main" id="{E7F13F8B-3A00-D34F-9D41-965BF84584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4" name="Group 175">
              <a:extLst>
                <a:ext uri="{FF2B5EF4-FFF2-40B4-BE49-F238E27FC236}">
                  <a16:creationId xmlns:a16="http://schemas.microsoft.com/office/drawing/2014/main" id="{134DD520-7978-5747-B557-6216C572DF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31" name="Freeform 84">
                <a:extLst>
                  <a:ext uri="{FF2B5EF4-FFF2-40B4-BE49-F238E27FC236}">
                    <a16:creationId xmlns:a16="http://schemas.microsoft.com/office/drawing/2014/main" id="{C577F5FD-5D66-CF43-8149-2A5429C89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TextBox 177">
                <a:extLst>
                  <a:ext uri="{FF2B5EF4-FFF2-40B4-BE49-F238E27FC236}">
                    <a16:creationId xmlns:a16="http://schemas.microsoft.com/office/drawing/2014/main" id="{AA8FB1A9-24AA-6944-82EC-BE9D926267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4EBE302E-6B07-964E-B474-2379BF38E5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6" name="TextBox 179">
              <a:extLst>
                <a:ext uri="{FF2B5EF4-FFF2-40B4-BE49-F238E27FC236}">
                  <a16:creationId xmlns:a16="http://schemas.microsoft.com/office/drawing/2014/main" id="{5687370B-669A-6440-92DE-16AFFBA3F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7" name="TextBox 180">
              <a:extLst>
                <a:ext uri="{FF2B5EF4-FFF2-40B4-BE49-F238E27FC236}">
                  <a16:creationId xmlns:a16="http://schemas.microsoft.com/office/drawing/2014/main" id="{DDCB7942-CF63-0E41-965D-4990C91E38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8" name="TextBox 181">
              <a:extLst>
                <a:ext uri="{FF2B5EF4-FFF2-40B4-BE49-F238E27FC236}">
                  <a16:creationId xmlns:a16="http://schemas.microsoft.com/office/drawing/2014/main" id="{14DD3F3C-E274-2D4E-83D9-E679452E99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9" name="TextBox 182">
              <a:extLst>
                <a:ext uri="{FF2B5EF4-FFF2-40B4-BE49-F238E27FC236}">
                  <a16:creationId xmlns:a16="http://schemas.microsoft.com/office/drawing/2014/main" id="{99FAE186-77C6-3F42-AB05-E0FF7C6CB0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30" name="TextBox 183">
              <a:extLst>
                <a:ext uri="{FF2B5EF4-FFF2-40B4-BE49-F238E27FC236}">
                  <a16:creationId xmlns:a16="http://schemas.microsoft.com/office/drawing/2014/main" id="{1CE3A2E2-820D-D645-BBA3-0C3089DE64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</p:grpSp>
      <p:sp>
        <p:nvSpPr>
          <p:cNvPr id="151" name="Slide Number Placeholder 5">
            <a:extLst>
              <a:ext uri="{FF2B5EF4-FFF2-40B4-BE49-F238E27FC236}">
                <a16:creationId xmlns:a16="http://schemas.microsoft.com/office/drawing/2014/main" id="{DBCFF5DE-5066-9B4F-A753-70AC2CEF8F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45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Oval 3">
            <a:extLst>
              <a:ext uri="{FF2B5EF4-FFF2-40B4-BE49-F238E27FC236}">
                <a16:creationId xmlns:a16="http://schemas.microsoft.com/office/drawing/2014/main" id="{C1E39CEB-C65D-764B-966A-D7A25B075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4400" y="2782791"/>
            <a:ext cx="3475038" cy="1381125"/>
          </a:xfrm>
          <a:prstGeom prst="ellipse">
            <a:avLst/>
          </a:prstGeom>
          <a:solidFill>
            <a:srgbClr val="3C6CDF"/>
          </a:solidFill>
          <a:ln w="9525">
            <a:noFill/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cxnSp>
        <p:nvCxnSpPr>
          <p:cNvPr id="805" name="Straight Connector 10">
            <a:extLst>
              <a:ext uri="{FF2B5EF4-FFF2-40B4-BE49-F238E27FC236}">
                <a16:creationId xmlns:a16="http://schemas.microsoft.com/office/drawing/2014/main" id="{93EBD03F-9A41-A545-84E9-9F7C7586256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08363" y="3025678"/>
            <a:ext cx="1146175" cy="730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6" name="Straight Connector 297">
            <a:extLst>
              <a:ext uri="{FF2B5EF4-FFF2-40B4-BE49-F238E27FC236}">
                <a16:creationId xmlns:a16="http://schemas.microsoft.com/office/drawing/2014/main" id="{7676F8BB-118B-B64A-92D8-85283640E5D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702088" y="3325716"/>
            <a:ext cx="130175" cy="841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7" name="Straight Connector 298">
            <a:extLst>
              <a:ext uri="{FF2B5EF4-FFF2-40B4-BE49-F238E27FC236}">
                <a16:creationId xmlns:a16="http://schemas.microsoft.com/office/drawing/2014/main" id="{A2DEF96B-86EE-7144-BD4A-23065D792A9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486188" y="3530503"/>
            <a:ext cx="263525" cy="4603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8" name="Straight Connector 299">
            <a:extLst>
              <a:ext uri="{FF2B5EF4-FFF2-40B4-BE49-F238E27FC236}">
                <a16:creationId xmlns:a16="http://schemas.microsoft.com/office/drawing/2014/main" id="{555BA90C-F55F-9A4F-9697-475AB212960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65513" y="3354291"/>
            <a:ext cx="209550" cy="1095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" name="Straight Connector 300">
            <a:extLst>
              <a:ext uri="{FF2B5EF4-FFF2-40B4-BE49-F238E27FC236}">
                <a16:creationId xmlns:a16="http://schemas.microsoft.com/office/drawing/2014/main" id="{06CA7B3A-E066-F645-A065-DE454C32D98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27375" y="3654328"/>
            <a:ext cx="222250" cy="984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0" name="Straight Connector 301">
            <a:extLst>
              <a:ext uri="{FF2B5EF4-FFF2-40B4-BE49-F238E27FC236}">
                <a16:creationId xmlns:a16="http://schemas.microsoft.com/office/drawing/2014/main" id="{BACA8AA4-CF1D-5F48-933F-B11117821D9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719550" y="3579716"/>
            <a:ext cx="273050" cy="2540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1" name="Straight Connector 302">
            <a:extLst>
              <a:ext uri="{FF2B5EF4-FFF2-40B4-BE49-F238E27FC236}">
                <a16:creationId xmlns:a16="http://schemas.microsoft.com/office/drawing/2014/main" id="{DCD16DCF-19C7-244F-A0A1-9DB175274AC6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251363" y="3565428"/>
            <a:ext cx="387350" cy="12541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2" name="Straight Connector 303">
            <a:extLst>
              <a:ext uri="{FF2B5EF4-FFF2-40B4-BE49-F238E27FC236}">
                <a16:creationId xmlns:a16="http://schemas.microsoft.com/office/drawing/2014/main" id="{5D4D6C28-B196-BF48-A9D5-692E12992F1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37075" y="3216178"/>
            <a:ext cx="307975" cy="19843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3" name="Straight Connector 304">
            <a:extLst>
              <a:ext uri="{FF2B5EF4-FFF2-40B4-BE49-F238E27FC236}">
                <a16:creationId xmlns:a16="http://schemas.microsoft.com/office/drawing/2014/main" id="{838A4044-BFFD-4A45-BC18-5752B0840588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109950" y="3086003"/>
            <a:ext cx="246063" cy="8731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4" name="TextBox 39958">
            <a:extLst>
              <a:ext uri="{FF2B5EF4-FFF2-40B4-BE49-F238E27FC236}">
                <a16:creationId xmlns:a16="http://schemas.microsoft.com/office/drawing/2014/main" id="{6F6B1677-D08C-6A47-B407-042662BB76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4738" y="3127278"/>
            <a:ext cx="8066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ISP A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47996727-7119-574B-8617-ECC07818FEDD}"/>
              </a:ext>
            </a:extLst>
          </p:cNvPr>
          <p:cNvGrpSpPr/>
          <p:nvPr/>
        </p:nvGrpSpPr>
        <p:grpSpPr>
          <a:xfrm>
            <a:off x="4779875" y="3395180"/>
            <a:ext cx="541338" cy="223023"/>
            <a:chOff x="7493876" y="2774731"/>
            <a:chExt cx="1481958" cy="894622"/>
          </a:xfrm>
        </p:grpSpPr>
        <p:sp>
          <p:nvSpPr>
            <p:cNvPr id="1038" name="Freeform 1037">
              <a:extLst>
                <a:ext uri="{FF2B5EF4-FFF2-40B4-BE49-F238E27FC236}">
                  <a16:creationId xmlns:a16="http://schemas.microsoft.com/office/drawing/2014/main" id="{3EDFEF2E-E8B6-3841-B07D-9D0CA292425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EBF872C2-5DB2-1143-8057-32D36F4F7DE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E45C82B8-7745-8345-80DF-E1551574C0B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41" name="Freeform 1040">
                <a:extLst>
                  <a:ext uri="{FF2B5EF4-FFF2-40B4-BE49-F238E27FC236}">
                    <a16:creationId xmlns:a16="http://schemas.microsoft.com/office/drawing/2014/main" id="{AADF328D-9F75-D443-B009-78195511DE0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2" name="Freeform 1041">
                <a:extLst>
                  <a:ext uri="{FF2B5EF4-FFF2-40B4-BE49-F238E27FC236}">
                    <a16:creationId xmlns:a16="http://schemas.microsoft.com/office/drawing/2014/main" id="{CABE0F12-0414-E047-9D94-A57A4F3F8B1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3" name="Freeform 1042">
                <a:extLst>
                  <a:ext uri="{FF2B5EF4-FFF2-40B4-BE49-F238E27FC236}">
                    <a16:creationId xmlns:a16="http://schemas.microsoft.com/office/drawing/2014/main" id="{61DB4664-2DC3-D243-A319-728D82FDC84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4" name="Freeform 1043">
                <a:extLst>
                  <a:ext uri="{FF2B5EF4-FFF2-40B4-BE49-F238E27FC236}">
                    <a16:creationId xmlns:a16="http://schemas.microsoft.com/office/drawing/2014/main" id="{3A39F596-0CEB-FB44-8298-3CCA7A8E5D8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6" name="Group 815">
            <a:extLst>
              <a:ext uri="{FF2B5EF4-FFF2-40B4-BE49-F238E27FC236}">
                <a16:creationId xmlns:a16="http://schemas.microsoft.com/office/drawing/2014/main" id="{5D57186B-96C6-4245-A5CD-2EC8F02FE2C5}"/>
              </a:ext>
            </a:extLst>
          </p:cNvPr>
          <p:cNvGrpSpPr/>
          <p:nvPr/>
        </p:nvGrpSpPr>
        <p:grpSpPr>
          <a:xfrm>
            <a:off x="5457737" y="3639654"/>
            <a:ext cx="541338" cy="223023"/>
            <a:chOff x="7493876" y="2774731"/>
            <a:chExt cx="1481958" cy="894622"/>
          </a:xfrm>
        </p:grpSpPr>
        <p:sp>
          <p:nvSpPr>
            <p:cNvPr id="1031" name="Freeform 1030">
              <a:extLst>
                <a:ext uri="{FF2B5EF4-FFF2-40B4-BE49-F238E27FC236}">
                  <a16:creationId xmlns:a16="http://schemas.microsoft.com/office/drawing/2014/main" id="{F884C67D-5359-0D4B-92F3-51236F5721A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32" name="Oval 1031">
              <a:extLst>
                <a:ext uri="{FF2B5EF4-FFF2-40B4-BE49-F238E27FC236}">
                  <a16:creationId xmlns:a16="http://schemas.microsoft.com/office/drawing/2014/main" id="{C3DDEC0B-9B46-6E40-AFA7-85DD71E00D8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AFA389A2-1145-6742-AFF5-BBE2D79E08E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34" name="Freeform 1033">
                <a:extLst>
                  <a:ext uri="{FF2B5EF4-FFF2-40B4-BE49-F238E27FC236}">
                    <a16:creationId xmlns:a16="http://schemas.microsoft.com/office/drawing/2014/main" id="{D4EB8805-ED69-3A4C-B790-5B0BE9CAFC7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5" name="Freeform 1034">
                <a:extLst>
                  <a:ext uri="{FF2B5EF4-FFF2-40B4-BE49-F238E27FC236}">
                    <a16:creationId xmlns:a16="http://schemas.microsoft.com/office/drawing/2014/main" id="{F9160B87-94D9-4746-9AB1-F94A2850C65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6" name="Freeform 1035">
                <a:extLst>
                  <a:ext uri="{FF2B5EF4-FFF2-40B4-BE49-F238E27FC236}">
                    <a16:creationId xmlns:a16="http://schemas.microsoft.com/office/drawing/2014/main" id="{AC514A69-8535-9F4F-9082-9C0664FDD7D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7" name="Freeform 1036">
                <a:extLst>
                  <a:ext uri="{FF2B5EF4-FFF2-40B4-BE49-F238E27FC236}">
                    <a16:creationId xmlns:a16="http://schemas.microsoft.com/office/drawing/2014/main" id="{16FAD8F4-5C16-3548-9F13-8A162DB18CB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7" name="Group 816">
            <a:extLst>
              <a:ext uri="{FF2B5EF4-FFF2-40B4-BE49-F238E27FC236}">
                <a16:creationId xmlns:a16="http://schemas.microsoft.com/office/drawing/2014/main" id="{FF12777F-B030-4549-A7FC-82449D14AB56}"/>
              </a:ext>
            </a:extLst>
          </p:cNvPr>
          <p:cNvGrpSpPr/>
          <p:nvPr/>
        </p:nvGrpSpPr>
        <p:grpSpPr>
          <a:xfrm>
            <a:off x="4228292" y="3150704"/>
            <a:ext cx="541338" cy="223023"/>
            <a:chOff x="7493876" y="2774731"/>
            <a:chExt cx="1481958" cy="894622"/>
          </a:xfrm>
        </p:grpSpPr>
        <p:sp>
          <p:nvSpPr>
            <p:cNvPr id="1024" name="Freeform 1023">
              <a:extLst>
                <a:ext uri="{FF2B5EF4-FFF2-40B4-BE49-F238E27FC236}">
                  <a16:creationId xmlns:a16="http://schemas.microsoft.com/office/drawing/2014/main" id="{99010B44-64C2-AB4E-A534-5DD841F54CC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F609C7A8-5C64-1E46-89AE-A8782A6AB2A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26" name="Group 1025">
              <a:extLst>
                <a:ext uri="{FF2B5EF4-FFF2-40B4-BE49-F238E27FC236}">
                  <a16:creationId xmlns:a16="http://schemas.microsoft.com/office/drawing/2014/main" id="{467733F2-A942-984D-951B-4FC5E9704E1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27" name="Freeform 1026">
                <a:extLst>
                  <a:ext uri="{FF2B5EF4-FFF2-40B4-BE49-F238E27FC236}">
                    <a16:creationId xmlns:a16="http://schemas.microsoft.com/office/drawing/2014/main" id="{9C762EC2-20E2-E34D-BF85-6154BC77A20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8" name="Freeform 1027">
                <a:extLst>
                  <a:ext uri="{FF2B5EF4-FFF2-40B4-BE49-F238E27FC236}">
                    <a16:creationId xmlns:a16="http://schemas.microsoft.com/office/drawing/2014/main" id="{816CB66E-9C37-534A-85AC-84C51BA8D57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9" name="Freeform 1028">
                <a:extLst>
                  <a:ext uri="{FF2B5EF4-FFF2-40B4-BE49-F238E27FC236}">
                    <a16:creationId xmlns:a16="http://schemas.microsoft.com/office/drawing/2014/main" id="{E4DE6B81-6776-9B45-B52B-E80CB62D179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0" name="Freeform 1029">
                <a:extLst>
                  <a:ext uri="{FF2B5EF4-FFF2-40B4-BE49-F238E27FC236}">
                    <a16:creationId xmlns:a16="http://schemas.microsoft.com/office/drawing/2014/main" id="{EAF14958-EE5D-3742-8285-298B3270B75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8" name="Group 817">
            <a:extLst>
              <a:ext uri="{FF2B5EF4-FFF2-40B4-BE49-F238E27FC236}">
                <a16:creationId xmlns:a16="http://schemas.microsoft.com/office/drawing/2014/main" id="{1EC3981A-429A-8B48-A3A4-3F38950EE426}"/>
              </a:ext>
            </a:extLst>
          </p:cNvPr>
          <p:cNvGrpSpPr/>
          <p:nvPr/>
        </p:nvGrpSpPr>
        <p:grpSpPr>
          <a:xfrm>
            <a:off x="3972632" y="3451642"/>
            <a:ext cx="541338" cy="223023"/>
            <a:chOff x="7493876" y="2774731"/>
            <a:chExt cx="1481958" cy="894622"/>
          </a:xfrm>
        </p:grpSpPr>
        <p:sp>
          <p:nvSpPr>
            <p:cNvPr id="1017" name="Freeform 1016">
              <a:extLst>
                <a:ext uri="{FF2B5EF4-FFF2-40B4-BE49-F238E27FC236}">
                  <a16:creationId xmlns:a16="http://schemas.microsoft.com/office/drawing/2014/main" id="{4AD6CA35-9890-0743-96D1-73AC7E92080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18" name="Oval 1017">
              <a:extLst>
                <a:ext uri="{FF2B5EF4-FFF2-40B4-BE49-F238E27FC236}">
                  <a16:creationId xmlns:a16="http://schemas.microsoft.com/office/drawing/2014/main" id="{9C75BC85-7B77-844A-A090-98B72437D10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19" name="Group 1018">
              <a:extLst>
                <a:ext uri="{FF2B5EF4-FFF2-40B4-BE49-F238E27FC236}">
                  <a16:creationId xmlns:a16="http://schemas.microsoft.com/office/drawing/2014/main" id="{BB68491C-B2BC-5F4D-8E2D-9B5AF1FF975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20" name="Freeform 1019">
                <a:extLst>
                  <a:ext uri="{FF2B5EF4-FFF2-40B4-BE49-F238E27FC236}">
                    <a16:creationId xmlns:a16="http://schemas.microsoft.com/office/drawing/2014/main" id="{6A1C4FC8-1F5B-5C45-82B9-CE47B968AF4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1" name="Freeform 1020">
                <a:extLst>
                  <a:ext uri="{FF2B5EF4-FFF2-40B4-BE49-F238E27FC236}">
                    <a16:creationId xmlns:a16="http://schemas.microsoft.com/office/drawing/2014/main" id="{726EAB2B-C360-BB43-9D51-609E86D205B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2" name="Freeform 1021">
                <a:extLst>
                  <a:ext uri="{FF2B5EF4-FFF2-40B4-BE49-F238E27FC236}">
                    <a16:creationId xmlns:a16="http://schemas.microsoft.com/office/drawing/2014/main" id="{6DC07A6D-089D-B644-A213-63263AEE673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3" name="Freeform 1022">
                <a:extLst>
                  <a:ext uri="{FF2B5EF4-FFF2-40B4-BE49-F238E27FC236}">
                    <a16:creationId xmlns:a16="http://schemas.microsoft.com/office/drawing/2014/main" id="{32E701D2-9EC5-3C41-9EF1-B1EDD983248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9" name="Group 818">
            <a:extLst>
              <a:ext uri="{FF2B5EF4-FFF2-40B4-BE49-F238E27FC236}">
                <a16:creationId xmlns:a16="http://schemas.microsoft.com/office/drawing/2014/main" id="{BC079EE2-B5B9-1946-83CA-FB5D7C12BB3C}"/>
              </a:ext>
            </a:extLst>
          </p:cNvPr>
          <p:cNvGrpSpPr/>
          <p:nvPr/>
        </p:nvGrpSpPr>
        <p:grpSpPr>
          <a:xfrm>
            <a:off x="3355534" y="3674009"/>
            <a:ext cx="541338" cy="223023"/>
            <a:chOff x="7493876" y="2774731"/>
            <a:chExt cx="1481958" cy="894622"/>
          </a:xfrm>
        </p:grpSpPr>
        <p:sp>
          <p:nvSpPr>
            <p:cNvPr id="1010" name="Freeform 1009">
              <a:extLst>
                <a:ext uri="{FF2B5EF4-FFF2-40B4-BE49-F238E27FC236}">
                  <a16:creationId xmlns:a16="http://schemas.microsoft.com/office/drawing/2014/main" id="{92DD86F6-73AF-224B-B049-218E0EE4D53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11" name="Oval 1010">
              <a:extLst>
                <a:ext uri="{FF2B5EF4-FFF2-40B4-BE49-F238E27FC236}">
                  <a16:creationId xmlns:a16="http://schemas.microsoft.com/office/drawing/2014/main" id="{620B6D4B-4DE6-3F40-A4F5-C34D0B6BA0E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12" name="Group 1011">
              <a:extLst>
                <a:ext uri="{FF2B5EF4-FFF2-40B4-BE49-F238E27FC236}">
                  <a16:creationId xmlns:a16="http://schemas.microsoft.com/office/drawing/2014/main" id="{79E8750B-383B-4641-8E1B-82CF46F5FE0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13" name="Freeform 1012">
                <a:extLst>
                  <a:ext uri="{FF2B5EF4-FFF2-40B4-BE49-F238E27FC236}">
                    <a16:creationId xmlns:a16="http://schemas.microsoft.com/office/drawing/2014/main" id="{1A6B8441-BBF6-4A40-BA5C-5AA0E5DC708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4" name="Freeform 1013">
                <a:extLst>
                  <a:ext uri="{FF2B5EF4-FFF2-40B4-BE49-F238E27FC236}">
                    <a16:creationId xmlns:a16="http://schemas.microsoft.com/office/drawing/2014/main" id="{30818833-5C97-7548-9F55-3C0175E588E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5" name="Freeform 1014">
                <a:extLst>
                  <a:ext uri="{FF2B5EF4-FFF2-40B4-BE49-F238E27FC236}">
                    <a16:creationId xmlns:a16="http://schemas.microsoft.com/office/drawing/2014/main" id="{9E3C655D-3A7D-E14F-A7F2-F9D4BE59CFE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6" name="Freeform 1015">
                <a:extLst>
                  <a:ext uri="{FF2B5EF4-FFF2-40B4-BE49-F238E27FC236}">
                    <a16:creationId xmlns:a16="http://schemas.microsoft.com/office/drawing/2014/main" id="{4F322FCA-51A6-1E49-B553-D74D173229A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20" name="Group 819">
            <a:extLst>
              <a:ext uri="{FF2B5EF4-FFF2-40B4-BE49-F238E27FC236}">
                <a16:creationId xmlns:a16="http://schemas.microsoft.com/office/drawing/2014/main" id="{381985F4-0019-534F-8CE5-AE9A089DDF51}"/>
              </a:ext>
            </a:extLst>
          </p:cNvPr>
          <p:cNvGrpSpPr/>
          <p:nvPr/>
        </p:nvGrpSpPr>
        <p:grpSpPr>
          <a:xfrm>
            <a:off x="4400287" y="3826770"/>
            <a:ext cx="541338" cy="223023"/>
            <a:chOff x="7493876" y="2774731"/>
            <a:chExt cx="1481958" cy="894622"/>
          </a:xfrm>
        </p:grpSpPr>
        <p:sp>
          <p:nvSpPr>
            <p:cNvPr id="1003" name="Freeform 1002">
              <a:extLst>
                <a:ext uri="{FF2B5EF4-FFF2-40B4-BE49-F238E27FC236}">
                  <a16:creationId xmlns:a16="http://schemas.microsoft.com/office/drawing/2014/main" id="{4CE10CC8-8336-0245-950D-7D623D68111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04" name="Oval 1003">
              <a:extLst>
                <a:ext uri="{FF2B5EF4-FFF2-40B4-BE49-F238E27FC236}">
                  <a16:creationId xmlns:a16="http://schemas.microsoft.com/office/drawing/2014/main" id="{7D977A06-C0BE-1540-88E3-7929A84F788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05" name="Group 1004">
              <a:extLst>
                <a:ext uri="{FF2B5EF4-FFF2-40B4-BE49-F238E27FC236}">
                  <a16:creationId xmlns:a16="http://schemas.microsoft.com/office/drawing/2014/main" id="{19FDDE53-D84C-8442-9D8A-CCD581A3530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06" name="Freeform 1005">
                <a:extLst>
                  <a:ext uri="{FF2B5EF4-FFF2-40B4-BE49-F238E27FC236}">
                    <a16:creationId xmlns:a16="http://schemas.microsoft.com/office/drawing/2014/main" id="{6F6E6FCB-EFD3-7540-AA59-096EB89F325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7" name="Freeform 1006">
                <a:extLst>
                  <a:ext uri="{FF2B5EF4-FFF2-40B4-BE49-F238E27FC236}">
                    <a16:creationId xmlns:a16="http://schemas.microsoft.com/office/drawing/2014/main" id="{2D261D66-4D24-274A-B7FF-FCB547B174B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8" name="Freeform 1007">
                <a:extLst>
                  <a:ext uri="{FF2B5EF4-FFF2-40B4-BE49-F238E27FC236}">
                    <a16:creationId xmlns:a16="http://schemas.microsoft.com/office/drawing/2014/main" id="{F563306F-33C6-A847-92E7-649E85912A9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9" name="Freeform 1008">
                <a:extLst>
                  <a:ext uri="{FF2B5EF4-FFF2-40B4-BE49-F238E27FC236}">
                    <a16:creationId xmlns:a16="http://schemas.microsoft.com/office/drawing/2014/main" id="{AEB4B7BE-FCC2-3F4D-8665-4275FF1FEBB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821" name="Oval 3">
            <a:extLst>
              <a:ext uri="{FF2B5EF4-FFF2-40B4-BE49-F238E27FC236}">
                <a16:creationId xmlns:a16="http://schemas.microsoft.com/office/drawing/2014/main" id="{175C21D2-17F4-1C48-AD8B-3CA2017D3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1675" y="4260753"/>
            <a:ext cx="2941638" cy="1323975"/>
          </a:xfrm>
          <a:prstGeom prst="ellipse">
            <a:avLst/>
          </a:prstGeom>
          <a:solidFill>
            <a:srgbClr val="3C6CDF"/>
          </a:solidFill>
          <a:ln w="9525">
            <a:noFill/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cxnSp>
        <p:nvCxnSpPr>
          <p:cNvPr id="822" name="Straight Connector 10">
            <a:extLst>
              <a:ext uri="{FF2B5EF4-FFF2-40B4-BE49-F238E27FC236}">
                <a16:creationId xmlns:a16="http://schemas.microsoft.com/office/drawing/2014/main" id="{7DC3F383-B8A6-0D47-AA14-533688BAAE4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706725" y="4494116"/>
            <a:ext cx="969963" cy="682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3" name="Straight Connector 297">
            <a:extLst>
              <a:ext uri="{FF2B5EF4-FFF2-40B4-BE49-F238E27FC236}">
                <a16:creationId xmlns:a16="http://schemas.microsoft.com/office/drawing/2014/main" id="{FA2FCD93-6174-FC43-97E3-B56BA29EFE9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209963" y="4781453"/>
            <a:ext cx="109537" cy="793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4" name="Straight Connector 298">
            <a:extLst>
              <a:ext uri="{FF2B5EF4-FFF2-40B4-BE49-F238E27FC236}">
                <a16:creationId xmlns:a16="http://schemas.microsoft.com/office/drawing/2014/main" id="{FBA241B7-1D0B-3446-B887-DF2A60562C6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027400" y="4976716"/>
            <a:ext cx="222250" cy="444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5" name="Straight Connector 299">
            <a:extLst>
              <a:ext uri="{FF2B5EF4-FFF2-40B4-BE49-F238E27FC236}">
                <a16:creationId xmlns:a16="http://schemas.microsoft.com/office/drawing/2014/main" id="{9EF281DF-1EAB-9642-86CE-67F25A55ACB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754350" y="4808441"/>
            <a:ext cx="177800" cy="1063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6" name="Straight Connector 300">
            <a:extLst>
              <a:ext uri="{FF2B5EF4-FFF2-40B4-BE49-F238E27FC236}">
                <a16:creationId xmlns:a16="http://schemas.microsoft.com/office/drawing/2014/main" id="{CF0B6ED5-64C1-F64C-B490-65D8887CD46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468600" y="5095778"/>
            <a:ext cx="188913" cy="952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7" name="Straight Connector 301">
            <a:extLst>
              <a:ext uri="{FF2B5EF4-FFF2-40B4-BE49-F238E27FC236}">
                <a16:creationId xmlns:a16="http://schemas.microsoft.com/office/drawing/2014/main" id="{6F25A2AA-9AAF-7545-A621-843340E23A8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24250" y="5024341"/>
            <a:ext cx="231775" cy="2444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8" name="Straight Connector 302">
            <a:extLst>
              <a:ext uri="{FF2B5EF4-FFF2-40B4-BE49-F238E27FC236}">
                <a16:creationId xmlns:a16="http://schemas.microsoft.com/office/drawing/2014/main" id="{A85DF839-8C92-7C4C-9E4F-95253E4F64D1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675100" y="5011641"/>
            <a:ext cx="327025" cy="1190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" name="Straight Connector 303">
            <a:extLst>
              <a:ext uri="{FF2B5EF4-FFF2-40B4-BE49-F238E27FC236}">
                <a16:creationId xmlns:a16="http://schemas.microsoft.com/office/drawing/2014/main" id="{F434154C-8D83-9441-B097-3BBC275FD9C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662400" y="4676678"/>
            <a:ext cx="260350" cy="18891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" name="Straight Connector 304">
            <a:extLst>
              <a:ext uri="{FF2B5EF4-FFF2-40B4-BE49-F238E27FC236}">
                <a16:creationId xmlns:a16="http://schemas.microsoft.com/office/drawing/2014/main" id="{B524947B-DB9F-7D40-A706-4C17DE2A501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708313" y="4551266"/>
            <a:ext cx="207962" cy="841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1" name="TextBox 39958">
            <a:extLst>
              <a:ext uri="{FF2B5EF4-FFF2-40B4-BE49-F238E27FC236}">
                <a16:creationId xmlns:a16="http://schemas.microsoft.com/office/drawing/2014/main" id="{E2B94A9A-0F9D-2848-A0CF-4BF11CF94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6613" y="4590953"/>
            <a:ext cx="7889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ISP C</a:t>
            </a:r>
          </a:p>
        </p:txBody>
      </p:sp>
      <p:sp>
        <p:nvSpPr>
          <p:cNvPr id="832" name="Oval 3">
            <a:extLst>
              <a:ext uri="{FF2B5EF4-FFF2-40B4-BE49-F238E27FC236}">
                <a16:creationId xmlns:a16="http://schemas.microsoft.com/office/drawing/2014/main" id="{A702DE6F-D4A0-8F44-AA63-D6E15375C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713" y="3706716"/>
            <a:ext cx="3219450" cy="1343025"/>
          </a:xfrm>
          <a:prstGeom prst="ellipse">
            <a:avLst/>
          </a:prstGeom>
          <a:solidFill>
            <a:srgbClr val="3C6CDF"/>
          </a:solidFill>
          <a:ln w="9525">
            <a:noFill/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cxnSp>
        <p:nvCxnSpPr>
          <p:cNvPr id="833" name="Straight Connector 10">
            <a:extLst>
              <a:ext uri="{FF2B5EF4-FFF2-40B4-BE49-F238E27FC236}">
                <a16:creationId xmlns:a16="http://schemas.microsoft.com/office/drawing/2014/main" id="{3F8196DF-0888-8E49-98D7-DA224C7BE9E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99188" y="3943253"/>
            <a:ext cx="1062037" cy="698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4" name="Straight Connector 297">
            <a:extLst>
              <a:ext uri="{FF2B5EF4-FFF2-40B4-BE49-F238E27FC236}">
                <a16:creationId xmlns:a16="http://schemas.microsoft.com/office/drawing/2014/main" id="{1B258AC6-D04D-9E42-938E-20E66E80954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450050" y="4233766"/>
            <a:ext cx="120650" cy="825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5" name="Straight Connector 298">
            <a:extLst>
              <a:ext uri="{FF2B5EF4-FFF2-40B4-BE49-F238E27FC236}">
                <a16:creationId xmlns:a16="http://schemas.microsoft.com/office/drawing/2014/main" id="{413995ED-2F60-8B4D-8D7F-93AD98A8938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250025" y="4433791"/>
            <a:ext cx="242888" cy="444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6" name="Straight Connector 299">
            <a:extLst>
              <a:ext uri="{FF2B5EF4-FFF2-40B4-BE49-F238E27FC236}">
                <a16:creationId xmlns:a16="http://schemas.microsoft.com/office/drawing/2014/main" id="{25EF67BD-6045-D34A-B976-7E209CEE56C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951575" y="4262341"/>
            <a:ext cx="195263" cy="1063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7" name="Straight Connector 300">
            <a:extLst>
              <a:ext uri="{FF2B5EF4-FFF2-40B4-BE49-F238E27FC236}">
                <a16:creationId xmlns:a16="http://schemas.microsoft.com/office/drawing/2014/main" id="{36B4AB57-694E-3A49-B3F1-69CBFBA7E4F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638838" y="4554441"/>
            <a:ext cx="206375" cy="952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8" name="Straight Connector 301">
            <a:extLst>
              <a:ext uri="{FF2B5EF4-FFF2-40B4-BE49-F238E27FC236}">
                <a16:creationId xmlns:a16="http://schemas.microsoft.com/office/drawing/2014/main" id="{327866EC-442B-E449-A507-1ADB2897607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465925" y="4481416"/>
            <a:ext cx="254000" cy="2476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9" name="Straight Connector 302">
            <a:extLst>
              <a:ext uri="{FF2B5EF4-FFF2-40B4-BE49-F238E27FC236}">
                <a16:creationId xmlns:a16="http://schemas.microsoft.com/office/drawing/2014/main" id="{0B9882C7-E94F-0A47-A7DE-70A6E795938B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929475" y="4460778"/>
            <a:ext cx="358775" cy="1206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0" name="Straight Connector 303">
            <a:extLst>
              <a:ext uri="{FF2B5EF4-FFF2-40B4-BE49-F238E27FC236}">
                <a16:creationId xmlns:a16="http://schemas.microsoft.com/office/drawing/2014/main" id="{07F3D5AB-917A-3646-B73E-0784162E7E1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945350" y="4127403"/>
            <a:ext cx="285750" cy="1920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1" name="Straight Connector 304">
            <a:extLst>
              <a:ext uri="{FF2B5EF4-FFF2-40B4-BE49-F238E27FC236}">
                <a16:creationId xmlns:a16="http://schemas.microsoft.com/office/drawing/2014/main" id="{7EE99713-0073-4441-B515-ACBBCD81E0FB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900775" y="4000403"/>
            <a:ext cx="227013" cy="857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2" name="TextBox 39958">
            <a:extLst>
              <a:ext uri="{FF2B5EF4-FFF2-40B4-BE49-F238E27FC236}">
                <a16:creationId xmlns:a16="http://schemas.microsoft.com/office/drawing/2014/main" id="{9B066AAE-482E-0B40-BE56-8CA807403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4938" y="4040091"/>
            <a:ext cx="7954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ISP B</a:t>
            </a:r>
          </a:p>
        </p:txBody>
      </p:sp>
      <p:cxnSp>
        <p:nvCxnSpPr>
          <p:cNvPr id="843" name="Straight Connector 12">
            <a:extLst>
              <a:ext uri="{FF2B5EF4-FFF2-40B4-BE49-F238E27FC236}">
                <a16:creationId xmlns:a16="http://schemas.microsoft.com/office/drawing/2014/main" id="{F300F1C8-847A-BE41-8774-57B1DCD8D5D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33688" y="2666903"/>
            <a:ext cx="238125" cy="2619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4" name="Straight Connector 500">
            <a:extLst>
              <a:ext uri="{FF2B5EF4-FFF2-40B4-BE49-F238E27FC236}">
                <a16:creationId xmlns:a16="http://schemas.microsoft.com/office/drawing/2014/main" id="{1B992F92-593B-A846-BD86-3EA9B3B7BAD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89150" y="2906616"/>
            <a:ext cx="831850" cy="619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5" name="Straight Connector 501">
            <a:extLst>
              <a:ext uri="{FF2B5EF4-FFF2-40B4-BE49-F238E27FC236}">
                <a16:creationId xmlns:a16="http://schemas.microsoft.com/office/drawing/2014/main" id="{56296F92-1F9C-784A-A6FD-76A4CAC7D08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385925" y="3030441"/>
            <a:ext cx="1303338" cy="2778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6" name="Straight Connector 502">
            <a:extLst>
              <a:ext uri="{FF2B5EF4-FFF2-40B4-BE49-F238E27FC236}">
                <a16:creationId xmlns:a16="http://schemas.microsoft.com/office/drawing/2014/main" id="{3F67B9C4-4FEC-1240-9C01-EB8A6EE3CDE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67213" y="2468466"/>
            <a:ext cx="307975" cy="5730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7" name="Straight Connector 503">
            <a:extLst>
              <a:ext uri="{FF2B5EF4-FFF2-40B4-BE49-F238E27FC236}">
                <a16:creationId xmlns:a16="http://schemas.microsoft.com/office/drawing/2014/main" id="{545AD480-9636-0E4B-B4B9-9B4ADC620A0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576800" y="2446241"/>
            <a:ext cx="384175" cy="5794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8" name="Straight Connector 504">
            <a:extLst>
              <a:ext uri="{FF2B5EF4-FFF2-40B4-BE49-F238E27FC236}">
                <a16:creationId xmlns:a16="http://schemas.microsoft.com/office/drawing/2014/main" id="{71581065-B12B-1A4E-BE8D-55FA0FB7720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21538" y="2957416"/>
            <a:ext cx="215900" cy="10461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" name="Straight Connector 505">
            <a:extLst>
              <a:ext uri="{FF2B5EF4-FFF2-40B4-BE49-F238E27FC236}">
                <a16:creationId xmlns:a16="http://schemas.microsoft.com/office/drawing/2014/main" id="{73C31C58-B4CF-814A-A3FD-55A6563CEF4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288250" y="3308253"/>
            <a:ext cx="241300" cy="692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" name="Straight Connector 507">
            <a:extLst>
              <a:ext uri="{FF2B5EF4-FFF2-40B4-BE49-F238E27FC236}">
                <a16:creationId xmlns:a16="http://schemas.microsoft.com/office/drawing/2014/main" id="{EC7E8528-0B6D-CF4D-8A94-85AA80C4CC8F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8605750" y="4630641"/>
            <a:ext cx="796925" cy="6143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1" name="Straight Connector 509">
            <a:extLst>
              <a:ext uri="{FF2B5EF4-FFF2-40B4-BE49-F238E27FC236}">
                <a16:creationId xmlns:a16="http://schemas.microsoft.com/office/drawing/2014/main" id="{711A581A-76D7-8A4E-B14E-08BFC2886934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470563" y="4751291"/>
            <a:ext cx="285750" cy="11604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2" name="Straight Connector 510">
            <a:extLst>
              <a:ext uri="{FF2B5EF4-FFF2-40B4-BE49-F238E27FC236}">
                <a16:creationId xmlns:a16="http://schemas.microsoft.com/office/drawing/2014/main" id="{9625A981-0B96-9844-866B-6519CD7ED418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219613" y="5102128"/>
            <a:ext cx="371475" cy="9731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3" name="Straight Connector 511">
            <a:extLst>
              <a:ext uri="{FF2B5EF4-FFF2-40B4-BE49-F238E27FC236}">
                <a16:creationId xmlns:a16="http://schemas.microsoft.com/office/drawing/2014/main" id="{6746459F-2A00-6149-8E52-E5B91018DC08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295688" y="5249766"/>
            <a:ext cx="244475" cy="6619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4" name="Straight Connector 512">
            <a:extLst>
              <a:ext uri="{FF2B5EF4-FFF2-40B4-BE49-F238E27FC236}">
                <a16:creationId xmlns:a16="http://schemas.microsoft.com/office/drawing/2014/main" id="{3894D9DF-7CD2-5E46-A639-24D288F8333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941550" y="5218016"/>
            <a:ext cx="401638" cy="2095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5" name="Straight Connector 513">
            <a:extLst>
              <a:ext uri="{FF2B5EF4-FFF2-40B4-BE49-F238E27FC236}">
                <a16:creationId xmlns:a16="http://schemas.microsoft.com/office/drawing/2014/main" id="{89BD6F64-A1F9-A841-8EE8-ACECF372CCC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35150" y="5075141"/>
            <a:ext cx="450850" cy="1158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6" name="Straight Connector 514">
            <a:extLst>
              <a:ext uri="{FF2B5EF4-FFF2-40B4-BE49-F238E27FC236}">
                <a16:creationId xmlns:a16="http://schemas.microsoft.com/office/drawing/2014/main" id="{B47AA23F-334E-EE4A-AD28-304C351DF1A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06550" y="4433791"/>
            <a:ext cx="996950" cy="47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7" name="Straight Connector 508">
            <a:extLst>
              <a:ext uri="{FF2B5EF4-FFF2-40B4-BE49-F238E27FC236}">
                <a16:creationId xmlns:a16="http://schemas.microsoft.com/office/drawing/2014/main" id="{CBDBB96A-3635-3D49-964A-A9C290E5CAD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646900" y="4779866"/>
            <a:ext cx="1047750" cy="9667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8" name="Straight Connector 506">
            <a:extLst>
              <a:ext uri="{FF2B5EF4-FFF2-40B4-BE49-F238E27FC236}">
                <a16:creationId xmlns:a16="http://schemas.microsoft.com/office/drawing/2014/main" id="{AA94DB72-B450-7842-B04E-DCFB91821FC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716875" y="4368703"/>
            <a:ext cx="541338" cy="2492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9" name="Group 858">
            <a:extLst>
              <a:ext uri="{FF2B5EF4-FFF2-40B4-BE49-F238E27FC236}">
                <a16:creationId xmlns:a16="http://schemas.microsoft.com/office/drawing/2014/main" id="{90216148-AEBB-D045-BC04-2476960CEEA7}"/>
              </a:ext>
            </a:extLst>
          </p:cNvPr>
          <p:cNvGrpSpPr/>
          <p:nvPr/>
        </p:nvGrpSpPr>
        <p:grpSpPr>
          <a:xfrm>
            <a:off x="5192625" y="3007829"/>
            <a:ext cx="541338" cy="223023"/>
            <a:chOff x="7493876" y="2774731"/>
            <a:chExt cx="1481958" cy="894622"/>
          </a:xfrm>
        </p:grpSpPr>
        <p:sp>
          <p:nvSpPr>
            <p:cNvPr id="996" name="Freeform 995">
              <a:extLst>
                <a:ext uri="{FF2B5EF4-FFF2-40B4-BE49-F238E27FC236}">
                  <a16:creationId xmlns:a16="http://schemas.microsoft.com/office/drawing/2014/main" id="{7C739FBE-036D-994B-85E2-4440DD53038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97" name="Oval 996">
              <a:extLst>
                <a:ext uri="{FF2B5EF4-FFF2-40B4-BE49-F238E27FC236}">
                  <a16:creationId xmlns:a16="http://schemas.microsoft.com/office/drawing/2014/main" id="{33BC4048-43F2-884D-8016-9AF95DABE2C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98" name="Group 997">
              <a:extLst>
                <a:ext uri="{FF2B5EF4-FFF2-40B4-BE49-F238E27FC236}">
                  <a16:creationId xmlns:a16="http://schemas.microsoft.com/office/drawing/2014/main" id="{130BCC6D-B09E-1C41-A8CF-04A2A963826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9" name="Freeform 998">
                <a:extLst>
                  <a:ext uri="{FF2B5EF4-FFF2-40B4-BE49-F238E27FC236}">
                    <a16:creationId xmlns:a16="http://schemas.microsoft.com/office/drawing/2014/main" id="{0FA93124-8744-5D4F-9E8A-8660696E5BF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0" name="Freeform 999">
                <a:extLst>
                  <a:ext uri="{FF2B5EF4-FFF2-40B4-BE49-F238E27FC236}">
                    <a16:creationId xmlns:a16="http://schemas.microsoft.com/office/drawing/2014/main" id="{17571ADC-29EF-004D-A61B-676F21C86B5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1" name="Freeform 1000">
                <a:extLst>
                  <a:ext uri="{FF2B5EF4-FFF2-40B4-BE49-F238E27FC236}">
                    <a16:creationId xmlns:a16="http://schemas.microsoft.com/office/drawing/2014/main" id="{36F070DE-197E-7F4B-AA78-582124C37FA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2" name="Freeform 1001">
                <a:extLst>
                  <a:ext uri="{FF2B5EF4-FFF2-40B4-BE49-F238E27FC236}">
                    <a16:creationId xmlns:a16="http://schemas.microsoft.com/office/drawing/2014/main" id="{3B0B317D-7F53-E348-81C1-4EE7DBCD590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0" name="Group 859">
            <a:extLst>
              <a:ext uri="{FF2B5EF4-FFF2-40B4-BE49-F238E27FC236}">
                <a16:creationId xmlns:a16="http://schemas.microsoft.com/office/drawing/2014/main" id="{7C41A419-299B-7A4A-A2A5-F2262956EE0F}"/>
              </a:ext>
            </a:extLst>
          </p:cNvPr>
          <p:cNvGrpSpPr/>
          <p:nvPr/>
        </p:nvGrpSpPr>
        <p:grpSpPr>
          <a:xfrm>
            <a:off x="3621872" y="2908203"/>
            <a:ext cx="541338" cy="223023"/>
            <a:chOff x="7493876" y="2774731"/>
            <a:chExt cx="1481958" cy="894622"/>
          </a:xfrm>
        </p:grpSpPr>
        <p:sp>
          <p:nvSpPr>
            <p:cNvPr id="989" name="Freeform 988">
              <a:extLst>
                <a:ext uri="{FF2B5EF4-FFF2-40B4-BE49-F238E27FC236}">
                  <a16:creationId xmlns:a16="http://schemas.microsoft.com/office/drawing/2014/main" id="{E9155573-B861-144A-AA4A-0F52588679C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90" name="Oval 989">
              <a:extLst>
                <a:ext uri="{FF2B5EF4-FFF2-40B4-BE49-F238E27FC236}">
                  <a16:creationId xmlns:a16="http://schemas.microsoft.com/office/drawing/2014/main" id="{4F83F884-BBF3-CA40-927E-3CE279B6EDF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91" name="Group 990">
              <a:extLst>
                <a:ext uri="{FF2B5EF4-FFF2-40B4-BE49-F238E27FC236}">
                  <a16:creationId xmlns:a16="http://schemas.microsoft.com/office/drawing/2014/main" id="{0753217D-6DD5-164C-ADEE-1458B0AC16A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2" name="Freeform 991">
                <a:extLst>
                  <a:ext uri="{FF2B5EF4-FFF2-40B4-BE49-F238E27FC236}">
                    <a16:creationId xmlns:a16="http://schemas.microsoft.com/office/drawing/2014/main" id="{B8A25917-7DC6-5444-9682-410BA073678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3" name="Freeform 992">
                <a:extLst>
                  <a:ext uri="{FF2B5EF4-FFF2-40B4-BE49-F238E27FC236}">
                    <a16:creationId xmlns:a16="http://schemas.microsoft.com/office/drawing/2014/main" id="{CABFF5B5-945B-6C4A-890D-ACDA82006C6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4" name="Freeform 993">
                <a:extLst>
                  <a:ext uri="{FF2B5EF4-FFF2-40B4-BE49-F238E27FC236}">
                    <a16:creationId xmlns:a16="http://schemas.microsoft.com/office/drawing/2014/main" id="{8AB92421-736D-4A47-8B5A-1ACC7756D5A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5" name="Freeform 994">
                <a:extLst>
                  <a:ext uri="{FF2B5EF4-FFF2-40B4-BE49-F238E27FC236}">
                    <a16:creationId xmlns:a16="http://schemas.microsoft.com/office/drawing/2014/main" id="{F3DCCAE7-3191-354E-90E8-A6C735BF937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2" name="Group 861">
            <a:extLst>
              <a:ext uri="{FF2B5EF4-FFF2-40B4-BE49-F238E27FC236}">
                <a16:creationId xmlns:a16="http://schemas.microsoft.com/office/drawing/2014/main" id="{B86CF571-59B7-9040-88E6-ACE367964601}"/>
              </a:ext>
            </a:extLst>
          </p:cNvPr>
          <p:cNvGrpSpPr/>
          <p:nvPr/>
        </p:nvGrpSpPr>
        <p:grpSpPr>
          <a:xfrm>
            <a:off x="7929475" y="3939691"/>
            <a:ext cx="541338" cy="223023"/>
            <a:chOff x="7493876" y="2774731"/>
            <a:chExt cx="1481958" cy="894622"/>
          </a:xfrm>
        </p:grpSpPr>
        <p:sp>
          <p:nvSpPr>
            <p:cNvPr id="975" name="Freeform 974">
              <a:extLst>
                <a:ext uri="{FF2B5EF4-FFF2-40B4-BE49-F238E27FC236}">
                  <a16:creationId xmlns:a16="http://schemas.microsoft.com/office/drawing/2014/main" id="{1999BFB5-779F-7B4E-BCBF-9040592BFBD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76" name="Oval 975">
              <a:extLst>
                <a:ext uri="{FF2B5EF4-FFF2-40B4-BE49-F238E27FC236}">
                  <a16:creationId xmlns:a16="http://schemas.microsoft.com/office/drawing/2014/main" id="{61415BE9-66CA-0045-99BF-BA54F41E054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77" name="Group 976">
              <a:extLst>
                <a:ext uri="{FF2B5EF4-FFF2-40B4-BE49-F238E27FC236}">
                  <a16:creationId xmlns:a16="http://schemas.microsoft.com/office/drawing/2014/main" id="{390121EC-5020-DC41-8658-E7E4546EDD8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78" name="Freeform 977">
                <a:extLst>
                  <a:ext uri="{FF2B5EF4-FFF2-40B4-BE49-F238E27FC236}">
                    <a16:creationId xmlns:a16="http://schemas.microsoft.com/office/drawing/2014/main" id="{379AA28D-75A8-A345-B828-DEB6099EB1D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9" name="Freeform 978">
                <a:extLst>
                  <a:ext uri="{FF2B5EF4-FFF2-40B4-BE49-F238E27FC236}">
                    <a16:creationId xmlns:a16="http://schemas.microsoft.com/office/drawing/2014/main" id="{9DDC0BF3-00A0-7C46-A0BC-285C4E950A2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0" name="Freeform 979">
                <a:extLst>
                  <a:ext uri="{FF2B5EF4-FFF2-40B4-BE49-F238E27FC236}">
                    <a16:creationId xmlns:a16="http://schemas.microsoft.com/office/drawing/2014/main" id="{DECB33A6-775B-1A42-95E8-73DA8B96513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1" name="Freeform 980">
                <a:extLst>
                  <a:ext uri="{FF2B5EF4-FFF2-40B4-BE49-F238E27FC236}">
                    <a16:creationId xmlns:a16="http://schemas.microsoft.com/office/drawing/2014/main" id="{2619AA7F-A92C-BA49-876D-4FE864A189C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3" name="Group 862">
            <a:extLst>
              <a:ext uri="{FF2B5EF4-FFF2-40B4-BE49-F238E27FC236}">
                <a16:creationId xmlns:a16="http://schemas.microsoft.com/office/drawing/2014/main" id="{493E10B9-C866-154D-940F-1FA669A54572}"/>
              </a:ext>
            </a:extLst>
          </p:cNvPr>
          <p:cNvGrpSpPr/>
          <p:nvPr/>
        </p:nvGrpSpPr>
        <p:grpSpPr>
          <a:xfrm>
            <a:off x="8182681" y="4501444"/>
            <a:ext cx="541338" cy="223023"/>
            <a:chOff x="7493876" y="2774731"/>
            <a:chExt cx="1481958" cy="894622"/>
          </a:xfrm>
        </p:grpSpPr>
        <p:sp>
          <p:nvSpPr>
            <p:cNvPr id="968" name="Freeform 967">
              <a:extLst>
                <a:ext uri="{FF2B5EF4-FFF2-40B4-BE49-F238E27FC236}">
                  <a16:creationId xmlns:a16="http://schemas.microsoft.com/office/drawing/2014/main" id="{BF32E820-0FBE-E847-8B3C-9F2876D92E5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69" name="Oval 968">
              <a:extLst>
                <a:ext uri="{FF2B5EF4-FFF2-40B4-BE49-F238E27FC236}">
                  <a16:creationId xmlns:a16="http://schemas.microsoft.com/office/drawing/2014/main" id="{B3A55633-56F4-AC42-945D-1875A96B677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70" name="Group 969">
              <a:extLst>
                <a:ext uri="{FF2B5EF4-FFF2-40B4-BE49-F238E27FC236}">
                  <a16:creationId xmlns:a16="http://schemas.microsoft.com/office/drawing/2014/main" id="{E4AB8815-1B1F-544F-9602-FE11A09FB35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71" name="Freeform 970">
                <a:extLst>
                  <a:ext uri="{FF2B5EF4-FFF2-40B4-BE49-F238E27FC236}">
                    <a16:creationId xmlns:a16="http://schemas.microsoft.com/office/drawing/2014/main" id="{25FA3B90-FE77-9D46-BA40-38A873C159B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2" name="Freeform 971">
                <a:extLst>
                  <a:ext uri="{FF2B5EF4-FFF2-40B4-BE49-F238E27FC236}">
                    <a16:creationId xmlns:a16="http://schemas.microsoft.com/office/drawing/2014/main" id="{0F8E8660-4197-E24F-B9E2-EFC996926F2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3" name="Freeform 972">
                <a:extLst>
                  <a:ext uri="{FF2B5EF4-FFF2-40B4-BE49-F238E27FC236}">
                    <a16:creationId xmlns:a16="http://schemas.microsoft.com/office/drawing/2014/main" id="{640090A1-376A-5A4C-8EBA-6CB5B79BB44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4" name="Freeform 973">
                <a:extLst>
                  <a:ext uri="{FF2B5EF4-FFF2-40B4-BE49-F238E27FC236}">
                    <a16:creationId xmlns:a16="http://schemas.microsoft.com/office/drawing/2014/main" id="{95591564-5458-114D-85FD-A7003062250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4" name="Group 863">
            <a:extLst>
              <a:ext uri="{FF2B5EF4-FFF2-40B4-BE49-F238E27FC236}">
                <a16:creationId xmlns:a16="http://schemas.microsoft.com/office/drawing/2014/main" id="{614BEF92-8E4F-D346-A4B6-7E2EA0C9DE59}"/>
              </a:ext>
            </a:extLst>
          </p:cNvPr>
          <p:cNvGrpSpPr/>
          <p:nvPr/>
        </p:nvGrpSpPr>
        <p:grpSpPr>
          <a:xfrm>
            <a:off x="7469673" y="4278623"/>
            <a:ext cx="541338" cy="223023"/>
            <a:chOff x="7493876" y="2774731"/>
            <a:chExt cx="1481958" cy="894622"/>
          </a:xfrm>
        </p:grpSpPr>
        <p:sp>
          <p:nvSpPr>
            <p:cNvPr id="961" name="Freeform 960">
              <a:extLst>
                <a:ext uri="{FF2B5EF4-FFF2-40B4-BE49-F238E27FC236}">
                  <a16:creationId xmlns:a16="http://schemas.microsoft.com/office/drawing/2014/main" id="{8EF1D860-B711-3743-A475-0C6DB2BAB38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62" name="Oval 961">
              <a:extLst>
                <a:ext uri="{FF2B5EF4-FFF2-40B4-BE49-F238E27FC236}">
                  <a16:creationId xmlns:a16="http://schemas.microsoft.com/office/drawing/2014/main" id="{37A0AB5E-D9CC-724B-855A-A8218863578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63" name="Group 962">
              <a:extLst>
                <a:ext uri="{FF2B5EF4-FFF2-40B4-BE49-F238E27FC236}">
                  <a16:creationId xmlns:a16="http://schemas.microsoft.com/office/drawing/2014/main" id="{8F6005C9-9B60-8748-86C0-D3E6A080360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64" name="Freeform 963">
                <a:extLst>
                  <a:ext uri="{FF2B5EF4-FFF2-40B4-BE49-F238E27FC236}">
                    <a16:creationId xmlns:a16="http://schemas.microsoft.com/office/drawing/2014/main" id="{DE0F8D72-5786-D54F-93E4-C3C9C541595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5" name="Freeform 964">
                <a:extLst>
                  <a:ext uri="{FF2B5EF4-FFF2-40B4-BE49-F238E27FC236}">
                    <a16:creationId xmlns:a16="http://schemas.microsoft.com/office/drawing/2014/main" id="{5464F08B-BD83-8A44-BBFA-F4EE1966C45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6" name="Freeform 965">
                <a:extLst>
                  <a:ext uri="{FF2B5EF4-FFF2-40B4-BE49-F238E27FC236}">
                    <a16:creationId xmlns:a16="http://schemas.microsoft.com/office/drawing/2014/main" id="{09ECF1C0-ACB1-8540-969F-7EA711FE858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7" name="Freeform 966">
                <a:extLst>
                  <a:ext uri="{FF2B5EF4-FFF2-40B4-BE49-F238E27FC236}">
                    <a16:creationId xmlns:a16="http://schemas.microsoft.com/office/drawing/2014/main" id="{F98EB79D-440D-CA4F-A9C3-BD9212D3EDD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5" name="Group 864">
            <a:extLst>
              <a:ext uri="{FF2B5EF4-FFF2-40B4-BE49-F238E27FC236}">
                <a16:creationId xmlns:a16="http://schemas.microsoft.com/office/drawing/2014/main" id="{B7E7D103-F268-674F-B3C3-92EA88673276}"/>
              </a:ext>
            </a:extLst>
          </p:cNvPr>
          <p:cNvGrpSpPr/>
          <p:nvPr/>
        </p:nvGrpSpPr>
        <p:grpSpPr>
          <a:xfrm>
            <a:off x="6979356" y="4059569"/>
            <a:ext cx="541338" cy="223023"/>
            <a:chOff x="7493876" y="2774731"/>
            <a:chExt cx="1481958" cy="894622"/>
          </a:xfrm>
        </p:grpSpPr>
        <p:sp>
          <p:nvSpPr>
            <p:cNvPr id="954" name="Freeform 953">
              <a:extLst>
                <a:ext uri="{FF2B5EF4-FFF2-40B4-BE49-F238E27FC236}">
                  <a16:creationId xmlns:a16="http://schemas.microsoft.com/office/drawing/2014/main" id="{EB728D85-B436-E54F-874C-34B0042A866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55" name="Oval 954">
              <a:extLst>
                <a:ext uri="{FF2B5EF4-FFF2-40B4-BE49-F238E27FC236}">
                  <a16:creationId xmlns:a16="http://schemas.microsoft.com/office/drawing/2014/main" id="{946A835F-BA3F-764B-B186-F72E0110BE6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56" name="Group 955">
              <a:extLst>
                <a:ext uri="{FF2B5EF4-FFF2-40B4-BE49-F238E27FC236}">
                  <a16:creationId xmlns:a16="http://schemas.microsoft.com/office/drawing/2014/main" id="{BE4F084A-E9A5-3044-A2FF-F78EBF4D712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57" name="Freeform 956">
                <a:extLst>
                  <a:ext uri="{FF2B5EF4-FFF2-40B4-BE49-F238E27FC236}">
                    <a16:creationId xmlns:a16="http://schemas.microsoft.com/office/drawing/2014/main" id="{3731CD43-1F76-FC4C-B577-47908AE83FD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8" name="Freeform 957">
                <a:extLst>
                  <a:ext uri="{FF2B5EF4-FFF2-40B4-BE49-F238E27FC236}">
                    <a16:creationId xmlns:a16="http://schemas.microsoft.com/office/drawing/2014/main" id="{E5922D92-CE3B-F444-BBBB-094EE443F8B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9" name="Freeform 958">
                <a:extLst>
                  <a:ext uri="{FF2B5EF4-FFF2-40B4-BE49-F238E27FC236}">
                    <a16:creationId xmlns:a16="http://schemas.microsoft.com/office/drawing/2014/main" id="{FFCCE373-6CD7-CF42-892E-CA621687B58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0" name="Freeform 959">
                <a:extLst>
                  <a:ext uri="{FF2B5EF4-FFF2-40B4-BE49-F238E27FC236}">
                    <a16:creationId xmlns:a16="http://schemas.microsoft.com/office/drawing/2014/main" id="{E3119A7D-B722-F548-9954-AA327EFAED7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6" name="Group 865">
            <a:extLst>
              <a:ext uri="{FF2B5EF4-FFF2-40B4-BE49-F238E27FC236}">
                <a16:creationId xmlns:a16="http://schemas.microsoft.com/office/drawing/2014/main" id="{25847F9D-CFF7-5643-B6B5-34AC8A619763}"/>
              </a:ext>
            </a:extLst>
          </p:cNvPr>
          <p:cNvGrpSpPr/>
          <p:nvPr/>
        </p:nvGrpSpPr>
        <p:grpSpPr>
          <a:xfrm>
            <a:off x="6723616" y="4366729"/>
            <a:ext cx="541338" cy="223023"/>
            <a:chOff x="7493876" y="2774731"/>
            <a:chExt cx="1481958" cy="894622"/>
          </a:xfrm>
        </p:grpSpPr>
        <p:sp>
          <p:nvSpPr>
            <p:cNvPr id="947" name="Freeform 946">
              <a:extLst>
                <a:ext uri="{FF2B5EF4-FFF2-40B4-BE49-F238E27FC236}">
                  <a16:creationId xmlns:a16="http://schemas.microsoft.com/office/drawing/2014/main" id="{4A82214C-8C1F-BB49-8FC4-CFEE6481F4E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48" name="Oval 947">
              <a:extLst>
                <a:ext uri="{FF2B5EF4-FFF2-40B4-BE49-F238E27FC236}">
                  <a16:creationId xmlns:a16="http://schemas.microsoft.com/office/drawing/2014/main" id="{C6DB8AC9-820A-504A-9670-7CEE5BB4E00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49" name="Group 948">
              <a:extLst>
                <a:ext uri="{FF2B5EF4-FFF2-40B4-BE49-F238E27FC236}">
                  <a16:creationId xmlns:a16="http://schemas.microsoft.com/office/drawing/2014/main" id="{A0C3804C-D799-0B4C-89DF-FC0B44C2096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50" name="Freeform 949">
                <a:extLst>
                  <a:ext uri="{FF2B5EF4-FFF2-40B4-BE49-F238E27FC236}">
                    <a16:creationId xmlns:a16="http://schemas.microsoft.com/office/drawing/2014/main" id="{00F71241-1388-C540-9F11-AA43DC1BD9C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1" name="Freeform 950">
                <a:extLst>
                  <a:ext uri="{FF2B5EF4-FFF2-40B4-BE49-F238E27FC236}">
                    <a16:creationId xmlns:a16="http://schemas.microsoft.com/office/drawing/2014/main" id="{B892CC6B-D497-9946-B2FE-18A16FA7524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2" name="Freeform 951">
                <a:extLst>
                  <a:ext uri="{FF2B5EF4-FFF2-40B4-BE49-F238E27FC236}">
                    <a16:creationId xmlns:a16="http://schemas.microsoft.com/office/drawing/2014/main" id="{DAA7BCA0-C4BF-774A-9DB8-B5D24C8A02E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3" name="Freeform 952">
                <a:extLst>
                  <a:ext uri="{FF2B5EF4-FFF2-40B4-BE49-F238E27FC236}">
                    <a16:creationId xmlns:a16="http://schemas.microsoft.com/office/drawing/2014/main" id="{7D6DF0F5-5284-2048-85DC-C4B7C1D0C85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7" name="Group 866">
            <a:extLst>
              <a:ext uri="{FF2B5EF4-FFF2-40B4-BE49-F238E27FC236}">
                <a16:creationId xmlns:a16="http://schemas.microsoft.com/office/drawing/2014/main" id="{58E5558D-3D33-544A-9618-E00C8D6923C7}"/>
              </a:ext>
            </a:extLst>
          </p:cNvPr>
          <p:cNvGrpSpPr/>
          <p:nvPr/>
        </p:nvGrpSpPr>
        <p:grpSpPr>
          <a:xfrm>
            <a:off x="6244846" y="4607015"/>
            <a:ext cx="541338" cy="223023"/>
            <a:chOff x="7493876" y="2774731"/>
            <a:chExt cx="1481958" cy="894622"/>
          </a:xfrm>
        </p:grpSpPr>
        <p:sp>
          <p:nvSpPr>
            <p:cNvPr id="940" name="Freeform 939">
              <a:extLst>
                <a:ext uri="{FF2B5EF4-FFF2-40B4-BE49-F238E27FC236}">
                  <a16:creationId xmlns:a16="http://schemas.microsoft.com/office/drawing/2014/main" id="{CE49F0E8-4CAB-264C-AC25-083099BD35B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41" name="Oval 940">
              <a:extLst>
                <a:ext uri="{FF2B5EF4-FFF2-40B4-BE49-F238E27FC236}">
                  <a16:creationId xmlns:a16="http://schemas.microsoft.com/office/drawing/2014/main" id="{FDB92030-8F0D-8048-BA6F-8E94CCC52E4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42" name="Group 941">
              <a:extLst>
                <a:ext uri="{FF2B5EF4-FFF2-40B4-BE49-F238E27FC236}">
                  <a16:creationId xmlns:a16="http://schemas.microsoft.com/office/drawing/2014/main" id="{E584775B-EF39-E641-9296-62D0E98EBD1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43" name="Freeform 942">
                <a:extLst>
                  <a:ext uri="{FF2B5EF4-FFF2-40B4-BE49-F238E27FC236}">
                    <a16:creationId xmlns:a16="http://schemas.microsoft.com/office/drawing/2014/main" id="{5FDEF6E3-E3EE-6C46-9470-4C6034153EA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4" name="Freeform 943">
                <a:extLst>
                  <a:ext uri="{FF2B5EF4-FFF2-40B4-BE49-F238E27FC236}">
                    <a16:creationId xmlns:a16="http://schemas.microsoft.com/office/drawing/2014/main" id="{F09DCEA1-EA74-5942-A863-43EE3356891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5" name="Freeform 944">
                <a:extLst>
                  <a:ext uri="{FF2B5EF4-FFF2-40B4-BE49-F238E27FC236}">
                    <a16:creationId xmlns:a16="http://schemas.microsoft.com/office/drawing/2014/main" id="{7E4A31FF-3937-8145-99B6-C539859E71D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6" name="Freeform 945">
                <a:extLst>
                  <a:ext uri="{FF2B5EF4-FFF2-40B4-BE49-F238E27FC236}">
                    <a16:creationId xmlns:a16="http://schemas.microsoft.com/office/drawing/2014/main" id="{AE42ABD3-20A1-3A47-A5A0-6B9BD70524B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8" name="Group 867">
            <a:extLst>
              <a:ext uri="{FF2B5EF4-FFF2-40B4-BE49-F238E27FC236}">
                <a16:creationId xmlns:a16="http://schemas.microsoft.com/office/drawing/2014/main" id="{1E439E8A-6D0D-A947-88AE-13F395EF741B}"/>
              </a:ext>
            </a:extLst>
          </p:cNvPr>
          <p:cNvGrpSpPr/>
          <p:nvPr/>
        </p:nvGrpSpPr>
        <p:grpSpPr>
          <a:xfrm>
            <a:off x="7291037" y="4658009"/>
            <a:ext cx="541338" cy="223023"/>
            <a:chOff x="7493876" y="2774731"/>
            <a:chExt cx="1481958" cy="894622"/>
          </a:xfrm>
        </p:grpSpPr>
        <p:sp>
          <p:nvSpPr>
            <p:cNvPr id="933" name="Freeform 932">
              <a:extLst>
                <a:ext uri="{FF2B5EF4-FFF2-40B4-BE49-F238E27FC236}">
                  <a16:creationId xmlns:a16="http://schemas.microsoft.com/office/drawing/2014/main" id="{20642CDD-5807-E440-80BD-4914CEF640C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34" name="Oval 933">
              <a:extLst>
                <a:ext uri="{FF2B5EF4-FFF2-40B4-BE49-F238E27FC236}">
                  <a16:creationId xmlns:a16="http://schemas.microsoft.com/office/drawing/2014/main" id="{5B2D41A3-738C-DE4B-95B1-D98C150F0D7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35" name="Group 934">
              <a:extLst>
                <a:ext uri="{FF2B5EF4-FFF2-40B4-BE49-F238E27FC236}">
                  <a16:creationId xmlns:a16="http://schemas.microsoft.com/office/drawing/2014/main" id="{72893B92-0783-094B-9B06-5B15CE5E8FC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36" name="Freeform 935">
                <a:extLst>
                  <a:ext uri="{FF2B5EF4-FFF2-40B4-BE49-F238E27FC236}">
                    <a16:creationId xmlns:a16="http://schemas.microsoft.com/office/drawing/2014/main" id="{A6B26209-5A79-9B49-9A4A-3D3FDEBD6B5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7" name="Freeform 936">
                <a:extLst>
                  <a:ext uri="{FF2B5EF4-FFF2-40B4-BE49-F238E27FC236}">
                    <a16:creationId xmlns:a16="http://schemas.microsoft.com/office/drawing/2014/main" id="{5ABE6455-D1B0-6049-AB8E-5B81D3C447D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8" name="Freeform 937">
                <a:extLst>
                  <a:ext uri="{FF2B5EF4-FFF2-40B4-BE49-F238E27FC236}">
                    <a16:creationId xmlns:a16="http://schemas.microsoft.com/office/drawing/2014/main" id="{C314A57D-E8A9-DA4B-9456-521A28BDBB8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9" name="Freeform 938">
                <a:extLst>
                  <a:ext uri="{FF2B5EF4-FFF2-40B4-BE49-F238E27FC236}">
                    <a16:creationId xmlns:a16="http://schemas.microsoft.com/office/drawing/2014/main" id="{88E5CA8C-8B97-3347-8938-C5B63B3D849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9" name="Group 868">
            <a:extLst>
              <a:ext uri="{FF2B5EF4-FFF2-40B4-BE49-F238E27FC236}">
                <a16:creationId xmlns:a16="http://schemas.microsoft.com/office/drawing/2014/main" id="{5524909D-92D6-CB46-8697-C9B8CAE6477E}"/>
              </a:ext>
            </a:extLst>
          </p:cNvPr>
          <p:cNvGrpSpPr/>
          <p:nvPr/>
        </p:nvGrpSpPr>
        <p:grpSpPr>
          <a:xfrm>
            <a:off x="4568094" y="4497411"/>
            <a:ext cx="541338" cy="223023"/>
            <a:chOff x="7493876" y="2774731"/>
            <a:chExt cx="1481958" cy="894622"/>
          </a:xfrm>
        </p:grpSpPr>
        <p:sp>
          <p:nvSpPr>
            <p:cNvPr id="926" name="Freeform 925">
              <a:extLst>
                <a:ext uri="{FF2B5EF4-FFF2-40B4-BE49-F238E27FC236}">
                  <a16:creationId xmlns:a16="http://schemas.microsoft.com/office/drawing/2014/main" id="{3B2D0726-1886-8A49-BDF6-9C8DECE04B5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27" name="Oval 926">
              <a:extLst>
                <a:ext uri="{FF2B5EF4-FFF2-40B4-BE49-F238E27FC236}">
                  <a16:creationId xmlns:a16="http://schemas.microsoft.com/office/drawing/2014/main" id="{C80EEA86-DEEC-D249-B401-35418DE0268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28" name="Group 927">
              <a:extLst>
                <a:ext uri="{FF2B5EF4-FFF2-40B4-BE49-F238E27FC236}">
                  <a16:creationId xmlns:a16="http://schemas.microsoft.com/office/drawing/2014/main" id="{D1E8DCDB-27F1-AA42-88DA-FD19F1C4028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29" name="Freeform 928">
                <a:extLst>
                  <a:ext uri="{FF2B5EF4-FFF2-40B4-BE49-F238E27FC236}">
                    <a16:creationId xmlns:a16="http://schemas.microsoft.com/office/drawing/2014/main" id="{9508B2E1-C7BF-9740-BE83-39DB94E1E7C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0" name="Freeform 929">
                <a:extLst>
                  <a:ext uri="{FF2B5EF4-FFF2-40B4-BE49-F238E27FC236}">
                    <a16:creationId xmlns:a16="http://schemas.microsoft.com/office/drawing/2014/main" id="{521758E3-0DD8-204F-A905-0354031EA03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1" name="Freeform 930">
                <a:extLst>
                  <a:ext uri="{FF2B5EF4-FFF2-40B4-BE49-F238E27FC236}">
                    <a16:creationId xmlns:a16="http://schemas.microsoft.com/office/drawing/2014/main" id="{7DAC71D7-383B-4540-A8A4-4AEA3CFAE88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2" name="Freeform 931">
                <a:extLst>
                  <a:ext uri="{FF2B5EF4-FFF2-40B4-BE49-F238E27FC236}">
                    <a16:creationId xmlns:a16="http://schemas.microsoft.com/office/drawing/2014/main" id="{890040AB-E90B-C742-90BE-0BDFCAC68D6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0" name="Group 869">
            <a:extLst>
              <a:ext uri="{FF2B5EF4-FFF2-40B4-BE49-F238E27FC236}">
                <a16:creationId xmlns:a16="http://schemas.microsoft.com/office/drawing/2014/main" id="{2201EDA2-F87D-BF47-BEA0-21B0A24F495A}"/>
              </a:ext>
            </a:extLst>
          </p:cNvPr>
          <p:cNvGrpSpPr/>
          <p:nvPr/>
        </p:nvGrpSpPr>
        <p:grpSpPr>
          <a:xfrm>
            <a:off x="4812419" y="5011641"/>
            <a:ext cx="541338" cy="223023"/>
            <a:chOff x="7493876" y="2774731"/>
            <a:chExt cx="1481958" cy="894622"/>
          </a:xfrm>
        </p:grpSpPr>
        <p:sp>
          <p:nvSpPr>
            <p:cNvPr id="919" name="Freeform 918">
              <a:extLst>
                <a:ext uri="{FF2B5EF4-FFF2-40B4-BE49-F238E27FC236}">
                  <a16:creationId xmlns:a16="http://schemas.microsoft.com/office/drawing/2014/main" id="{7BACFFDC-142B-174A-BFED-E6176627DB8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20" name="Oval 919">
              <a:extLst>
                <a:ext uri="{FF2B5EF4-FFF2-40B4-BE49-F238E27FC236}">
                  <a16:creationId xmlns:a16="http://schemas.microsoft.com/office/drawing/2014/main" id="{6B0BD693-1861-1344-9C54-9555107E799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21" name="Group 920">
              <a:extLst>
                <a:ext uri="{FF2B5EF4-FFF2-40B4-BE49-F238E27FC236}">
                  <a16:creationId xmlns:a16="http://schemas.microsoft.com/office/drawing/2014/main" id="{0019A1FA-0729-AB44-ACE4-09350E33F46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22" name="Freeform 921">
                <a:extLst>
                  <a:ext uri="{FF2B5EF4-FFF2-40B4-BE49-F238E27FC236}">
                    <a16:creationId xmlns:a16="http://schemas.microsoft.com/office/drawing/2014/main" id="{FA1FC1ED-CBBF-5F44-A7FA-778F742FE76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3" name="Freeform 922">
                <a:extLst>
                  <a:ext uri="{FF2B5EF4-FFF2-40B4-BE49-F238E27FC236}">
                    <a16:creationId xmlns:a16="http://schemas.microsoft.com/office/drawing/2014/main" id="{6C0ECFD1-933A-B74E-BFEE-72B00BC4C3A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4" name="Freeform 923">
                <a:extLst>
                  <a:ext uri="{FF2B5EF4-FFF2-40B4-BE49-F238E27FC236}">
                    <a16:creationId xmlns:a16="http://schemas.microsoft.com/office/drawing/2014/main" id="{FF559D91-8CE3-6E40-B135-CC54DC60696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5" name="Freeform 924">
                <a:extLst>
                  <a:ext uri="{FF2B5EF4-FFF2-40B4-BE49-F238E27FC236}">
                    <a16:creationId xmlns:a16="http://schemas.microsoft.com/office/drawing/2014/main" id="{4747411F-F0D6-A548-A80F-4ED08DE503B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1" name="Group 870">
            <a:extLst>
              <a:ext uri="{FF2B5EF4-FFF2-40B4-BE49-F238E27FC236}">
                <a16:creationId xmlns:a16="http://schemas.microsoft.com/office/drawing/2014/main" id="{EBB68360-CFEF-9545-B290-C95BF47B5ABD}"/>
              </a:ext>
            </a:extLst>
          </p:cNvPr>
          <p:cNvGrpSpPr/>
          <p:nvPr/>
        </p:nvGrpSpPr>
        <p:grpSpPr>
          <a:xfrm>
            <a:off x="4220281" y="4826836"/>
            <a:ext cx="541338" cy="223023"/>
            <a:chOff x="7493876" y="2774731"/>
            <a:chExt cx="1481958" cy="894622"/>
          </a:xfrm>
        </p:grpSpPr>
        <p:sp>
          <p:nvSpPr>
            <p:cNvPr id="912" name="Freeform 911">
              <a:extLst>
                <a:ext uri="{FF2B5EF4-FFF2-40B4-BE49-F238E27FC236}">
                  <a16:creationId xmlns:a16="http://schemas.microsoft.com/office/drawing/2014/main" id="{C31E65F7-C8D0-2148-AE16-6639E37F6CB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13" name="Oval 912">
              <a:extLst>
                <a:ext uri="{FF2B5EF4-FFF2-40B4-BE49-F238E27FC236}">
                  <a16:creationId xmlns:a16="http://schemas.microsoft.com/office/drawing/2014/main" id="{24C01524-664D-0B42-A170-7AA7DFCD481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14" name="Group 913">
              <a:extLst>
                <a:ext uri="{FF2B5EF4-FFF2-40B4-BE49-F238E27FC236}">
                  <a16:creationId xmlns:a16="http://schemas.microsoft.com/office/drawing/2014/main" id="{69D00E7B-FD92-574B-9D44-DD864E2B55B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15" name="Freeform 914">
                <a:extLst>
                  <a:ext uri="{FF2B5EF4-FFF2-40B4-BE49-F238E27FC236}">
                    <a16:creationId xmlns:a16="http://schemas.microsoft.com/office/drawing/2014/main" id="{98518A8B-3C13-A346-87DA-94216CD9FC3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6" name="Freeform 915">
                <a:extLst>
                  <a:ext uri="{FF2B5EF4-FFF2-40B4-BE49-F238E27FC236}">
                    <a16:creationId xmlns:a16="http://schemas.microsoft.com/office/drawing/2014/main" id="{C4C44228-65B5-564C-B1D9-63A0904BA48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7" name="Freeform 916">
                <a:extLst>
                  <a:ext uri="{FF2B5EF4-FFF2-40B4-BE49-F238E27FC236}">
                    <a16:creationId xmlns:a16="http://schemas.microsoft.com/office/drawing/2014/main" id="{B5DCAEA1-0E67-2B47-8939-3B96B108062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8" name="Freeform 917">
                <a:extLst>
                  <a:ext uri="{FF2B5EF4-FFF2-40B4-BE49-F238E27FC236}">
                    <a16:creationId xmlns:a16="http://schemas.microsoft.com/office/drawing/2014/main" id="{0BF12852-261D-6142-8DC4-CA6078C2CEE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2" name="Group 871">
            <a:extLst>
              <a:ext uri="{FF2B5EF4-FFF2-40B4-BE49-F238E27FC236}">
                <a16:creationId xmlns:a16="http://schemas.microsoft.com/office/drawing/2014/main" id="{A25E589D-842B-C047-A119-3D7A98414FB7}"/>
              </a:ext>
            </a:extLst>
          </p:cNvPr>
          <p:cNvGrpSpPr/>
          <p:nvPr/>
        </p:nvGrpSpPr>
        <p:grpSpPr>
          <a:xfrm>
            <a:off x="3292387" y="4376707"/>
            <a:ext cx="541338" cy="223023"/>
            <a:chOff x="7493876" y="2774731"/>
            <a:chExt cx="1481958" cy="894622"/>
          </a:xfrm>
        </p:grpSpPr>
        <p:sp>
          <p:nvSpPr>
            <p:cNvPr id="905" name="Freeform 904">
              <a:extLst>
                <a:ext uri="{FF2B5EF4-FFF2-40B4-BE49-F238E27FC236}">
                  <a16:creationId xmlns:a16="http://schemas.microsoft.com/office/drawing/2014/main" id="{81EA2F3C-5A7E-8343-AB35-2ABC44A9D32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06" name="Oval 905">
              <a:extLst>
                <a:ext uri="{FF2B5EF4-FFF2-40B4-BE49-F238E27FC236}">
                  <a16:creationId xmlns:a16="http://schemas.microsoft.com/office/drawing/2014/main" id="{5FDE10E8-50B3-BC4D-AC25-C68EBCF695D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07" name="Group 906">
              <a:extLst>
                <a:ext uri="{FF2B5EF4-FFF2-40B4-BE49-F238E27FC236}">
                  <a16:creationId xmlns:a16="http://schemas.microsoft.com/office/drawing/2014/main" id="{0B8FD6CA-C921-9744-A760-55D802E5FF4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08" name="Freeform 907">
                <a:extLst>
                  <a:ext uri="{FF2B5EF4-FFF2-40B4-BE49-F238E27FC236}">
                    <a16:creationId xmlns:a16="http://schemas.microsoft.com/office/drawing/2014/main" id="{4807C980-FDBE-794F-AD74-6D2BF0D484E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9" name="Freeform 908">
                <a:extLst>
                  <a:ext uri="{FF2B5EF4-FFF2-40B4-BE49-F238E27FC236}">
                    <a16:creationId xmlns:a16="http://schemas.microsoft.com/office/drawing/2014/main" id="{26F08AE6-E4B5-0D4B-815F-50BAD5E7146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0" name="Freeform 909">
                <a:extLst>
                  <a:ext uri="{FF2B5EF4-FFF2-40B4-BE49-F238E27FC236}">
                    <a16:creationId xmlns:a16="http://schemas.microsoft.com/office/drawing/2014/main" id="{3314964C-B1A5-6944-90A3-2DB49456024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1" name="Freeform 910">
                <a:extLst>
                  <a:ext uri="{FF2B5EF4-FFF2-40B4-BE49-F238E27FC236}">
                    <a16:creationId xmlns:a16="http://schemas.microsoft.com/office/drawing/2014/main" id="{52A2021F-EAC2-B84A-9171-8219D4BDC09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3" name="Group 872">
            <a:extLst>
              <a:ext uri="{FF2B5EF4-FFF2-40B4-BE49-F238E27FC236}">
                <a16:creationId xmlns:a16="http://schemas.microsoft.com/office/drawing/2014/main" id="{C54AB713-5B88-EF45-B0D1-C4B00F726693}"/>
              </a:ext>
            </a:extLst>
          </p:cNvPr>
          <p:cNvGrpSpPr/>
          <p:nvPr/>
        </p:nvGrpSpPr>
        <p:grpSpPr>
          <a:xfrm>
            <a:off x="3740086" y="4631455"/>
            <a:ext cx="541338" cy="223023"/>
            <a:chOff x="7493876" y="2774731"/>
            <a:chExt cx="1481958" cy="894622"/>
          </a:xfrm>
        </p:grpSpPr>
        <p:sp>
          <p:nvSpPr>
            <p:cNvPr id="898" name="Freeform 897">
              <a:extLst>
                <a:ext uri="{FF2B5EF4-FFF2-40B4-BE49-F238E27FC236}">
                  <a16:creationId xmlns:a16="http://schemas.microsoft.com/office/drawing/2014/main" id="{DFDAEE8A-153F-F148-ACED-DCB6523146D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99" name="Oval 898">
              <a:extLst>
                <a:ext uri="{FF2B5EF4-FFF2-40B4-BE49-F238E27FC236}">
                  <a16:creationId xmlns:a16="http://schemas.microsoft.com/office/drawing/2014/main" id="{12E9968E-6A5D-1D49-87AD-9360D941AF5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00" name="Group 899">
              <a:extLst>
                <a:ext uri="{FF2B5EF4-FFF2-40B4-BE49-F238E27FC236}">
                  <a16:creationId xmlns:a16="http://schemas.microsoft.com/office/drawing/2014/main" id="{C96DB30C-CB79-ED4D-990A-79FB83582D7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01" name="Freeform 900">
                <a:extLst>
                  <a:ext uri="{FF2B5EF4-FFF2-40B4-BE49-F238E27FC236}">
                    <a16:creationId xmlns:a16="http://schemas.microsoft.com/office/drawing/2014/main" id="{2A2BB217-A5F6-F142-B4CF-398F9DAFFCA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2" name="Freeform 901">
                <a:extLst>
                  <a:ext uri="{FF2B5EF4-FFF2-40B4-BE49-F238E27FC236}">
                    <a16:creationId xmlns:a16="http://schemas.microsoft.com/office/drawing/2014/main" id="{098B3B92-C926-1C43-A24C-B12286D8230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3" name="Freeform 902">
                <a:extLst>
                  <a:ext uri="{FF2B5EF4-FFF2-40B4-BE49-F238E27FC236}">
                    <a16:creationId xmlns:a16="http://schemas.microsoft.com/office/drawing/2014/main" id="{7A699073-99D7-F145-AF5D-6000D9E7893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4" name="Freeform 903">
                <a:extLst>
                  <a:ext uri="{FF2B5EF4-FFF2-40B4-BE49-F238E27FC236}">
                    <a16:creationId xmlns:a16="http://schemas.microsoft.com/office/drawing/2014/main" id="{9DF6CA8B-C8D2-0649-92B0-D39407735BD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4" name="Group 873">
            <a:extLst>
              <a:ext uri="{FF2B5EF4-FFF2-40B4-BE49-F238E27FC236}">
                <a16:creationId xmlns:a16="http://schemas.microsoft.com/office/drawing/2014/main" id="{BB4F8064-75E6-4148-A080-7FE6F41A0BDD}"/>
              </a:ext>
            </a:extLst>
          </p:cNvPr>
          <p:cNvGrpSpPr/>
          <p:nvPr/>
        </p:nvGrpSpPr>
        <p:grpSpPr>
          <a:xfrm>
            <a:off x="3500746" y="4902845"/>
            <a:ext cx="541338" cy="223023"/>
            <a:chOff x="7493876" y="2774731"/>
            <a:chExt cx="1481958" cy="894622"/>
          </a:xfrm>
        </p:grpSpPr>
        <p:sp>
          <p:nvSpPr>
            <p:cNvPr id="891" name="Freeform 890">
              <a:extLst>
                <a:ext uri="{FF2B5EF4-FFF2-40B4-BE49-F238E27FC236}">
                  <a16:creationId xmlns:a16="http://schemas.microsoft.com/office/drawing/2014/main" id="{3450A9CF-C953-C045-9C98-C67E566E1DE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92" name="Oval 891">
              <a:extLst>
                <a:ext uri="{FF2B5EF4-FFF2-40B4-BE49-F238E27FC236}">
                  <a16:creationId xmlns:a16="http://schemas.microsoft.com/office/drawing/2014/main" id="{1C10C7D2-78B6-5244-AEDC-999C61D0E17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93" name="Group 892">
              <a:extLst>
                <a:ext uri="{FF2B5EF4-FFF2-40B4-BE49-F238E27FC236}">
                  <a16:creationId xmlns:a16="http://schemas.microsoft.com/office/drawing/2014/main" id="{C348A6F0-8B18-E549-942A-B4BA0E4351C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94" name="Freeform 893">
                <a:extLst>
                  <a:ext uri="{FF2B5EF4-FFF2-40B4-BE49-F238E27FC236}">
                    <a16:creationId xmlns:a16="http://schemas.microsoft.com/office/drawing/2014/main" id="{50BF416E-5E10-9E42-BF67-C438CBDE370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5" name="Freeform 894">
                <a:extLst>
                  <a:ext uri="{FF2B5EF4-FFF2-40B4-BE49-F238E27FC236}">
                    <a16:creationId xmlns:a16="http://schemas.microsoft.com/office/drawing/2014/main" id="{301F7374-9853-7146-9A47-25C0E0339C1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6" name="Freeform 895">
                <a:extLst>
                  <a:ext uri="{FF2B5EF4-FFF2-40B4-BE49-F238E27FC236}">
                    <a16:creationId xmlns:a16="http://schemas.microsoft.com/office/drawing/2014/main" id="{0164ECE1-B718-B34A-8EDE-D4D0DB3D0DD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7" name="Freeform 896">
                <a:extLst>
                  <a:ext uri="{FF2B5EF4-FFF2-40B4-BE49-F238E27FC236}">
                    <a16:creationId xmlns:a16="http://schemas.microsoft.com/office/drawing/2014/main" id="{C96E24B3-51EE-4841-AC48-02977D922FE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5" name="Group 874">
            <a:extLst>
              <a:ext uri="{FF2B5EF4-FFF2-40B4-BE49-F238E27FC236}">
                <a16:creationId xmlns:a16="http://schemas.microsoft.com/office/drawing/2014/main" id="{A27592D6-B4A5-A942-80A1-4D78584A3729}"/>
              </a:ext>
            </a:extLst>
          </p:cNvPr>
          <p:cNvGrpSpPr/>
          <p:nvPr/>
        </p:nvGrpSpPr>
        <p:grpSpPr>
          <a:xfrm>
            <a:off x="2989969" y="5089246"/>
            <a:ext cx="541338" cy="223023"/>
            <a:chOff x="7493876" y="2774731"/>
            <a:chExt cx="1481958" cy="894622"/>
          </a:xfrm>
        </p:grpSpPr>
        <p:sp>
          <p:nvSpPr>
            <p:cNvPr id="884" name="Freeform 883">
              <a:extLst>
                <a:ext uri="{FF2B5EF4-FFF2-40B4-BE49-F238E27FC236}">
                  <a16:creationId xmlns:a16="http://schemas.microsoft.com/office/drawing/2014/main" id="{4392C382-3B33-664B-9F30-2368CB74357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85" name="Oval 884">
              <a:extLst>
                <a:ext uri="{FF2B5EF4-FFF2-40B4-BE49-F238E27FC236}">
                  <a16:creationId xmlns:a16="http://schemas.microsoft.com/office/drawing/2014/main" id="{E90301FC-FA81-3446-843A-1157E8F0D1A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86" name="Group 885">
              <a:extLst>
                <a:ext uri="{FF2B5EF4-FFF2-40B4-BE49-F238E27FC236}">
                  <a16:creationId xmlns:a16="http://schemas.microsoft.com/office/drawing/2014/main" id="{8F48D118-A375-7442-B7A1-D3B3C92259B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87" name="Freeform 886">
                <a:extLst>
                  <a:ext uri="{FF2B5EF4-FFF2-40B4-BE49-F238E27FC236}">
                    <a16:creationId xmlns:a16="http://schemas.microsoft.com/office/drawing/2014/main" id="{E429E113-061A-8D4E-A711-8433BE2D779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8" name="Freeform 887">
                <a:extLst>
                  <a:ext uri="{FF2B5EF4-FFF2-40B4-BE49-F238E27FC236}">
                    <a16:creationId xmlns:a16="http://schemas.microsoft.com/office/drawing/2014/main" id="{E0359472-260A-464A-8A61-1822736A767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9" name="Freeform 888">
                <a:extLst>
                  <a:ext uri="{FF2B5EF4-FFF2-40B4-BE49-F238E27FC236}">
                    <a16:creationId xmlns:a16="http://schemas.microsoft.com/office/drawing/2014/main" id="{B379B8F8-0A7B-E648-8635-FC0E2853619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0" name="Freeform 889">
                <a:extLst>
                  <a:ext uri="{FF2B5EF4-FFF2-40B4-BE49-F238E27FC236}">
                    <a16:creationId xmlns:a16="http://schemas.microsoft.com/office/drawing/2014/main" id="{F43281EA-3AA2-6846-BFA5-C6871369B73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6" name="Group 875">
            <a:extLst>
              <a:ext uri="{FF2B5EF4-FFF2-40B4-BE49-F238E27FC236}">
                <a16:creationId xmlns:a16="http://schemas.microsoft.com/office/drawing/2014/main" id="{77B1D9FD-DA0A-6F46-AF57-F32DAF022A6D}"/>
              </a:ext>
            </a:extLst>
          </p:cNvPr>
          <p:cNvGrpSpPr/>
          <p:nvPr/>
        </p:nvGrpSpPr>
        <p:grpSpPr>
          <a:xfrm>
            <a:off x="4023882" y="5178456"/>
            <a:ext cx="541338" cy="223023"/>
            <a:chOff x="7493876" y="2774731"/>
            <a:chExt cx="1481958" cy="894622"/>
          </a:xfrm>
        </p:grpSpPr>
        <p:sp>
          <p:nvSpPr>
            <p:cNvPr id="877" name="Freeform 876">
              <a:extLst>
                <a:ext uri="{FF2B5EF4-FFF2-40B4-BE49-F238E27FC236}">
                  <a16:creationId xmlns:a16="http://schemas.microsoft.com/office/drawing/2014/main" id="{38DD07A8-F151-D74A-B9B0-150EF89A609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78" name="Oval 877">
              <a:extLst>
                <a:ext uri="{FF2B5EF4-FFF2-40B4-BE49-F238E27FC236}">
                  <a16:creationId xmlns:a16="http://schemas.microsoft.com/office/drawing/2014/main" id="{CE2FED6D-7123-A44C-A27D-AC4E5E5A7A1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79" name="Group 878">
              <a:extLst>
                <a:ext uri="{FF2B5EF4-FFF2-40B4-BE49-F238E27FC236}">
                  <a16:creationId xmlns:a16="http://schemas.microsoft.com/office/drawing/2014/main" id="{AF4FC758-360F-9143-BBCE-5314F170B3C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80" name="Freeform 879">
                <a:extLst>
                  <a:ext uri="{FF2B5EF4-FFF2-40B4-BE49-F238E27FC236}">
                    <a16:creationId xmlns:a16="http://schemas.microsoft.com/office/drawing/2014/main" id="{15710929-DD09-6847-973F-95DA58E5CDE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1" name="Freeform 880">
                <a:extLst>
                  <a:ext uri="{FF2B5EF4-FFF2-40B4-BE49-F238E27FC236}">
                    <a16:creationId xmlns:a16="http://schemas.microsoft.com/office/drawing/2014/main" id="{6BF30287-E1A0-3044-AA63-03344380454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2" name="Freeform 881">
                <a:extLst>
                  <a:ext uri="{FF2B5EF4-FFF2-40B4-BE49-F238E27FC236}">
                    <a16:creationId xmlns:a16="http://schemas.microsoft.com/office/drawing/2014/main" id="{7CBC1677-B55C-7446-B5B2-60FEAAD50D2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3" name="Freeform 882">
                <a:extLst>
                  <a:ext uri="{FF2B5EF4-FFF2-40B4-BE49-F238E27FC236}">
                    <a16:creationId xmlns:a16="http://schemas.microsoft.com/office/drawing/2014/main" id="{2689907A-654D-7246-93EC-6F1DEB7F9B7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Internet structure: a “network of networks”</a:t>
            </a:r>
            <a:endParaRPr lang="en-US" dirty="0"/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46642623-D12F-244E-880B-721FA1B9DBED}"/>
              </a:ext>
            </a:extLst>
          </p:cNvPr>
          <p:cNvGrpSpPr>
            <a:grpSpLocks/>
          </p:cNvGrpSpPr>
          <p:nvPr/>
        </p:nvGrpSpPr>
        <p:grpSpPr bwMode="auto">
          <a:xfrm>
            <a:off x="1619894" y="1918514"/>
            <a:ext cx="8437563" cy="4559300"/>
            <a:chOff x="154891" y="1905681"/>
            <a:chExt cx="8436427" cy="4559651"/>
          </a:xfrm>
        </p:grpSpPr>
        <p:grpSp>
          <p:nvGrpSpPr>
            <p:cNvPr id="9" name="Group 2">
              <a:extLst>
                <a:ext uri="{FF2B5EF4-FFF2-40B4-BE49-F238E27FC236}">
                  <a16:creationId xmlns:a16="http://schemas.microsoft.com/office/drawing/2014/main" id="{30BB6B1D-0B22-BA43-AA01-2EC5643695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61" name="Freeform 84">
                <a:extLst>
                  <a:ext uri="{FF2B5EF4-FFF2-40B4-BE49-F238E27FC236}">
                    <a16:creationId xmlns:a16="http://schemas.microsoft.com/office/drawing/2014/main" id="{B60A3DA3-256B-8E43-9575-8F1327BC53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TextBox 1">
                <a:extLst>
                  <a:ext uri="{FF2B5EF4-FFF2-40B4-BE49-F238E27FC236}">
                    <a16:creationId xmlns:a16="http://schemas.microsoft.com/office/drawing/2014/main" id="{F1EBE77F-A331-1B49-AD54-E7C5C36B2A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0" name="Group 131">
              <a:extLst>
                <a:ext uri="{FF2B5EF4-FFF2-40B4-BE49-F238E27FC236}">
                  <a16:creationId xmlns:a16="http://schemas.microsoft.com/office/drawing/2014/main" id="{15FE5D2D-CFDD-2545-AD30-9375E330E5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59" name="Freeform 84">
                <a:extLst>
                  <a:ext uri="{FF2B5EF4-FFF2-40B4-BE49-F238E27FC236}">
                    <a16:creationId xmlns:a16="http://schemas.microsoft.com/office/drawing/2014/main" id="{0C318F62-493F-244E-9A3D-74FDA424F0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TextBox 133">
                <a:extLst>
                  <a:ext uri="{FF2B5EF4-FFF2-40B4-BE49-F238E27FC236}">
                    <a16:creationId xmlns:a16="http://schemas.microsoft.com/office/drawing/2014/main" id="{45ED4CFD-305F-FD49-AB6C-BC96E8D76D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1" name="Group 135">
              <a:extLst>
                <a:ext uri="{FF2B5EF4-FFF2-40B4-BE49-F238E27FC236}">
                  <a16:creationId xmlns:a16="http://schemas.microsoft.com/office/drawing/2014/main" id="{0041D52F-4091-A944-8003-ED442384CB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57" name="Freeform 84">
                <a:extLst>
                  <a:ext uri="{FF2B5EF4-FFF2-40B4-BE49-F238E27FC236}">
                    <a16:creationId xmlns:a16="http://schemas.microsoft.com/office/drawing/2014/main" id="{078145B8-5D76-7B44-95E4-711130D970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TextBox 137">
                <a:extLst>
                  <a:ext uri="{FF2B5EF4-FFF2-40B4-BE49-F238E27FC236}">
                    <a16:creationId xmlns:a16="http://schemas.microsoft.com/office/drawing/2014/main" id="{5CA3BADE-216F-2843-9D81-CE5E9D20BE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2" name="Group 138">
              <a:extLst>
                <a:ext uri="{FF2B5EF4-FFF2-40B4-BE49-F238E27FC236}">
                  <a16:creationId xmlns:a16="http://schemas.microsoft.com/office/drawing/2014/main" id="{F1C6BD9A-0B39-B244-94E8-678C50D1EC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55" name="Freeform 84">
                <a:extLst>
                  <a:ext uri="{FF2B5EF4-FFF2-40B4-BE49-F238E27FC236}">
                    <a16:creationId xmlns:a16="http://schemas.microsoft.com/office/drawing/2014/main" id="{7E729DEF-3587-F14B-AE03-C52CF3B016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TextBox 140">
                <a:extLst>
                  <a:ext uri="{FF2B5EF4-FFF2-40B4-BE49-F238E27FC236}">
                    <a16:creationId xmlns:a16="http://schemas.microsoft.com/office/drawing/2014/main" id="{DA418C0A-2209-A942-A859-5ECE8083B0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3" name="Group 141">
              <a:extLst>
                <a:ext uri="{FF2B5EF4-FFF2-40B4-BE49-F238E27FC236}">
                  <a16:creationId xmlns:a16="http://schemas.microsoft.com/office/drawing/2014/main" id="{F1A8927C-3AF4-D742-848C-35E15D25BF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53" name="Freeform 84">
                <a:extLst>
                  <a:ext uri="{FF2B5EF4-FFF2-40B4-BE49-F238E27FC236}">
                    <a16:creationId xmlns:a16="http://schemas.microsoft.com/office/drawing/2014/main" id="{E8F8A0DF-7843-7E4A-8EBF-A24CA907C1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TextBox 143">
                <a:extLst>
                  <a:ext uri="{FF2B5EF4-FFF2-40B4-BE49-F238E27FC236}">
                    <a16:creationId xmlns:a16="http://schemas.microsoft.com/office/drawing/2014/main" id="{D97DC0BC-584A-AC4F-835D-B981DD67CC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4" name="Group 144">
              <a:extLst>
                <a:ext uri="{FF2B5EF4-FFF2-40B4-BE49-F238E27FC236}">
                  <a16:creationId xmlns:a16="http://schemas.microsoft.com/office/drawing/2014/main" id="{937AB14A-1B92-0C4D-9DB7-3A65A35F70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51" name="Freeform 84">
                <a:extLst>
                  <a:ext uri="{FF2B5EF4-FFF2-40B4-BE49-F238E27FC236}">
                    <a16:creationId xmlns:a16="http://schemas.microsoft.com/office/drawing/2014/main" id="{72BD96B2-8C8B-A34A-A0B1-8A56E080B3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TextBox 146">
                <a:extLst>
                  <a:ext uri="{FF2B5EF4-FFF2-40B4-BE49-F238E27FC236}">
                    <a16:creationId xmlns:a16="http://schemas.microsoft.com/office/drawing/2014/main" id="{2E687D8E-E3CE-F949-BB94-C8F32F4339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5" name="Group 147">
              <a:extLst>
                <a:ext uri="{FF2B5EF4-FFF2-40B4-BE49-F238E27FC236}">
                  <a16:creationId xmlns:a16="http://schemas.microsoft.com/office/drawing/2014/main" id="{417DAC5F-2573-4743-9127-36524340FE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9" name="Freeform 84">
                <a:extLst>
                  <a:ext uri="{FF2B5EF4-FFF2-40B4-BE49-F238E27FC236}">
                    <a16:creationId xmlns:a16="http://schemas.microsoft.com/office/drawing/2014/main" id="{E9F7E8C6-F700-614F-9F9F-0A88C85D70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TextBox 149">
                <a:extLst>
                  <a:ext uri="{FF2B5EF4-FFF2-40B4-BE49-F238E27FC236}">
                    <a16:creationId xmlns:a16="http://schemas.microsoft.com/office/drawing/2014/main" id="{59E18F13-5C5C-4049-B258-FAF65F9B26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6" name="Group 150">
              <a:extLst>
                <a:ext uri="{FF2B5EF4-FFF2-40B4-BE49-F238E27FC236}">
                  <a16:creationId xmlns:a16="http://schemas.microsoft.com/office/drawing/2014/main" id="{B1724044-B1C6-934B-8868-30D0FD0382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7" name="Freeform 84">
                <a:extLst>
                  <a:ext uri="{FF2B5EF4-FFF2-40B4-BE49-F238E27FC236}">
                    <a16:creationId xmlns:a16="http://schemas.microsoft.com/office/drawing/2014/main" id="{44CA58B7-16C9-C241-8F79-C6964EA2BA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TextBox 152">
                <a:extLst>
                  <a:ext uri="{FF2B5EF4-FFF2-40B4-BE49-F238E27FC236}">
                    <a16:creationId xmlns:a16="http://schemas.microsoft.com/office/drawing/2014/main" id="{766583C3-B9DB-094A-A09E-A4BC2FBDE8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7" name="Group 153">
              <a:extLst>
                <a:ext uri="{FF2B5EF4-FFF2-40B4-BE49-F238E27FC236}">
                  <a16:creationId xmlns:a16="http://schemas.microsoft.com/office/drawing/2014/main" id="{D3F39309-4CCA-1346-A4B3-93C528C3A3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5" name="Freeform 84">
                <a:extLst>
                  <a:ext uri="{FF2B5EF4-FFF2-40B4-BE49-F238E27FC236}">
                    <a16:creationId xmlns:a16="http://schemas.microsoft.com/office/drawing/2014/main" id="{07DE4F60-83A5-0341-A9C1-1548C4278E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extBox 155">
                <a:extLst>
                  <a:ext uri="{FF2B5EF4-FFF2-40B4-BE49-F238E27FC236}">
                    <a16:creationId xmlns:a16="http://schemas.microsoft.com/office/drawing/2014/main" id="{661C5E06-AA77-3D42-A208-2104FCC9BB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8" name="Group 156">
              <a:extLst>
                <a:ext uri="{FF2B5EF4-FFF2-40B4-BE49-F238E27FC236}">
                  <a16:creationId xmlns:a16="http://schemas.microsoft.com/office/drawing/2014/main" id="{DE67CACE-BA9C-4F49-9CCC-2A95DDABF7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43" name="Freeform 84">
                <a:extLst>
                  <a:ext uri="{FF2B5EF4-FFF2-40B4-BE49-F238E27FC236}">
                    <a16:creationId xmlns:a16="http://schemas.microsoft.com/office/drawing/2014/main" id="{8AD1749B-4C4E-DE45-96BC-98F1585D4D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extBox 158">
                <a:extLst>
                  <a:ext uri="{FF2B5EF4-FFF2-40B4-BE49-F238E27FC236}">
                    <a16:creationId xmlns:a16="http://schemas.microsoft.com/office/drawing/2014/main" id="{0ADF884B-3F6F-8145-B641-9A429A34A1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9" name="Group 160">
              <a:extLst>
                <a:ext uri="{FF2B5EF4-FFF2-40B4-BE49-F238E27FC236}">
                  <a16:creationId xmlns:a16="http://schemas.microsoft.com/office/drawing/2014/main" id="{CF0A8E3D-09B1-214E-99FD-B5570442C3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41" name="Freeform 84">
                <a:extLst>
                  <a:ext uri="{FF2B5EF4-FFF2-40B4-BE49-F238E27FC236}">
                    <a16:creationId xmlns:a16="http://schemas.microsoft.com/office/drawing/2014/main" id="{EDDB4269-F7AA-7240-B093-B37270418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TextBox 162">
                <a:extLst>
                  <a:ext uri="{FF2B5EF4-FFF2-40B4-BE49-F238E27FC236}">
                    <a16:creationId xmlns:a16="http://schemas.microsoft.com/office/drawing/2014/main" id="{0403D7D4-9E2C-F94E-924D-8574777C74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0" name="Group 163">
              <a:extLst>
                <a:ext uri="{FF2B5EF4-FFF2-40B4-BE49-F238E27FC236}">
                  <a16:creationId xmlns:a16="http://schemas.microsoft.com/office/drawing/2014/main" id="{4FD3E459-AF79-0B45-B5D3-3CA1740A27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39" name="Freeform 84">
                <a:extLst>
                  <a:ext uri="{FF2B5EF4-FFF2-40B4-BE49-F238E27FC236}">
                    <a16:creationId xmlns:a16="http://schemas.microsoft.com/office/drawing/2014/main" id="{3CAEF347-FE90-E949-A631-0171A060E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TextBox 165">
                <a:extLst>
                  <a:ext uri="{FF2B5EF4-FFF2-40B4-BE49-F238E27FC236}">
                    <a16:creationId xmlns:a16="http://schemas.microsoft.com/office/drawing/2014/main" id="{0B914A90-A394-6F45-B155-CCE12CEFEC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1" name="Group 166">
              <a:extLst>
                <a:ext uri="{FF2B5EF4-FFF2-40B4-BE49-F238E27FC236}">
                  <a16:creationId xmlns:a16="http://schemas.microsoft.com/office/drawing/2014/main" id="{5FECB796-EB1A-6941-942C-2C77B93054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37" name="Freeform 84">
                <a:extLst>
                  <a:ext uri="{FF2B5EF4-FFF2-40B4-BE49-F238E27FC236}">
                    <a16:creationId xmlns:a16="http://schemas.microsoft.com/office/drawing/2014/main" id="{583D705A-27D6-7742-A076-4DD3D0002E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TextBox 168">
                <a:extLst>
                  <a:ext uri="{FF2B5EF4-FFF2-40B4-BE49-F238E27FC236}">
                    <a16:creationId xmlns:a16="http://schemas.microsoft.com/office/drawing/2014/main" id="{B52DEC78-1030-A54E-8A0F-BCB9B6D6B0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2" name="Group 169">
              <a:extLst>
                <a:ext uri="{FF2B5EF4-FFF2-40B4-BE49-F238E27FC236}">
                  <a16:creationId xmlns:a16="http://schemas.microsoft.com/office/drawing/2014/main" id="{188C2074-F159-A84A-BA68-5AB5304751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35" name="Freeform 84">
                <a:extLst>
                  <a:ext uri="{FF2B5EF4-FFF2-40B4-BE49-F238E27FC236}">
                    <a16:creationId xmlns:a16="http://schemas.microsoft.com/office/drawing/2014/main" id="{BDC6D0EF-413A-9E4D-9647-D0D2FE4442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TextBox 171">
                <a:extLst>
                  <a:ext uri="{FF2B5EF4-FFF2-40B4-BE49-F238E27FC236}">
                    <a16:creationId xmlns:a16="http://schemas.microsoft.com/office/drawing/2014/main" id="{FE5336A0-2A38-3C4B-B598-A66CCCFD57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3" name="Group 172">
              <a:extLst>
                <a:ext uri="{FF2B5EF4-FFF2-40B4-BE49-F238E27FC236}">
                  <a16:creationId xmlns:a16="http://schemas.microsoft.com/office/drawing/2014/main" id="{7C2A35D0-56CA-3641-A6F1-6B3B15ECC5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33" name="Freeform 84">
                <a:extLst>
                  <a:ext uri="{FF2B5EF4-FFF2-40B4-BE49-F238E27FC236}">
                    <a16:creationId xmlns:a16="http://schemas.microsoft.com/office/drawing/2014/main" id="{8AAD2739-378D-9246-AF78-87DAEF7F2F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TextBox 174">
                <a:extLst>
                  <a:ext uri="{FF2B5EF4-FFF2-40B4-BE49-F238E27FC236}">
                    <a16:creationId xmlns:a16="http://schemas.microsoft.com/office/drawing/2014/main" id="{E7F13F8B-3A00-D34F-9D41-965BF84584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4" name="Group 175">
              <a:extLst>
                <a:ext uri="{FF2B5EF4-FFF2-40B4-BE49-F238E27FC236}">
                  <a16:creationId xmlns:a16="http://schemas.microsoft.com/office/drawing/2014/main" id="{134DD520-7978-5747-B557-6216C572DF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31" name="Freeform 84">
                <a:extLst>
                  <a:ext uri="{FF2B5EF4-FFF2-40B4-BE49-F238E27FC236}">
                    <a16:creationId xmlns:a16="http://schemas.microsoft.com/office/drawing/2014/main" id="{C577F5FD-5D66-CF43-8149-2A5429C89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TextBox 177">
                <a:extLst>
                  <a:ext uri="{FF2B5EF4-FFF2-40B4-BE49-F238E27FC236}">
                    <a16:creationId xmlns:a16="http://schemas.microsoft.com/office/drawing/2014/main" id="{AA8FB1A9-24AA-6944-82EC-BE9D926267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4EBE302E-6B07-964E-B474-2379BF38E5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6" name="TextBox 179">
              <a:extLst>
                <a:ext uri="{FF2B5EF4-FFF2-40B4-BE49-F238E27FC236}">
                  <a16:creationId xmlns:a16="http://schemas.microsoft.com/office/drawing/2014/main" id="{5687370B-669A-6440-92DE-16AFFBA3F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7" name="TextBox 180">
              <a:extLst>
                <a:ext uri="{FF2B5EF4-FFF2-40B4-BE49-F238E27FC236}">
                  <a16:creationId xmlns:a16="http://schemas.microsoft.com/office/drawing/2014/main" id="{DDCB7942-CF63-0E41-965D-4990C91E38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8" name="TextBox 181">
              <a:extLst>
                <a:ext uri="{FF2B5EF4-FFF2-40B4-BE49-F238E27FC236}">
                  <a16:creationId xmlns:a16="http://schemas.microsoft.com/office/drawing/2014/main" id="{14DD3F3C-E274-2D4E-83D9-E679452E99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9" name="TextBox 182">
              <a:extLst>
                <a:ext uri="{FF2B5EF4-FFF2-40B4-BE49-F238E27FC236}">
                  <a16:creationId xmlns:a16="http://schemas.microsoft.com/office/drawing/2014/main" id="{99FAE186-77C6-3F42-AB05-E0FF7C6CB0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30" name="TextBox 183">
              <a:extLst>
                <a:ext uri="{FF2B5EF4-FFF2-40B4-BE49-F238E27FC236}">
                  <a16:creationId xmlns:a16="http://schemas.microsoft.com/office/drawing/2014/main" id="{1CE3A2E2-820D-D645-BBA3-0C3089DE64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</p:grpSp>
      <p:sp>
        <p:nvSpPr>
          <p:cNvPr id="802" name="Rectangle 3">
            <a:extLst>
              <a:ext uri="{FF2B5EF4-FFF2-40B4-BE49-F238E27FC236}">
                <a16:creationId xmlns:a16="http://schemas.microsoft.com/office/drawing/2014/main" id="{883B8B7C-52E4-7C4B-8F8D-C53D3AF05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9042" y="1163204"/>
            <a:ext cx="9720792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But if one global ISP is viable business, there will be competitors ….</a:t>
            </a:r>
          </a:p>
        </p:txBody>
      </p: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13AACC9B-D105-3043-AF8C-2081E48072E8}"/>
              </a:ext>
            </a:extLst>
          </p:cNvPr>
          <p:cNvGrpSpPr/>
          <p:nvPr/>
        </p:nvGrpSpPr>
        <p:grpSpPr>
          <a:xfrm>
            <a:off x="6429198" y="3852093"/>
            <a:ext cx="541338" cy="223023"/>
            <a:chOff x="7493876" y="2774731"/>
            <a:chExt cx="1481958" cy="894622"/>
          </a:xfrm>
        </p:grpSpPr>
        <p:sp>
          <p:nvSpPr>
            <p:cNvPr id="1046" name="Freeform 1045">
              <a:extLst>
                <a:ext uri="{FF2B5EF4-FFF2-40B4-BE49-F238E27FC236}">
                  <a16:creationId xmlns:a16="http://schemas.microsoft.com/office/drawing/2014/main" id="{B7B0BC27-BE66-1B42-90F2-4AFF266043A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47" name="Oval 1046">
              <a:extLst>
                <a:ext uri="{FF2B5EF4-FFF2-40B4-BE49-F238E27FC236}">
                  <a16:creationId xmlns:a16="http://schemas.microsoft.com/office/drawing/2014/main" id="{30116168-B8A9-FD48-B8B5-E681701C3DB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48" name="Group 1047">
              <a:extLst>
                <a:ext uri="{FF2B5EF4-FFF2-40B4-BE49-F238E27FC236}">
                  <a16:creationId xmlns:a16="http://schemas.microsoft.com/office/drawing/2014/main" id="{CA313D00-0D33-FC49-8950-EDEC9F452EA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49" name="Freeform 1048">
                <a:extLst>
                  <a:ext uri="{FF2B5EF4-FFF2-40B4-BE49-F238E27FC236}">
                    <a16:creationId xmlns:a16="http://schemas.microsoft.com/office/drawing/2014/main" id="{2AE2726E-398A-114F-BD06-5D40F44C298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0" name="Freeform 1049">
                <a:extLst>
                  <a:ext uri="{FF2B5EF4-FFF2-40B4-BE49-F238E27FC236}">
                    <a16:creationId xmlns:a16="http://schemas.microsoft.com/office/drawing/2014/main" id="{ECEA4EC6-C1A5-0046-8E99-A2A3F0DE5D9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1" name="Freeform 1050">
                <a:extLst>
                  <a:ext uri="{FF2B5EF4-FFF2-40B4-BE49-F238E27FC236}">
                    <a16:creationId xmlns:a16="http://schemas.microsoft.com/office/drawing/2014/main" id="{1BDD0618-3607-1348-95E5-E5949ECA37E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2" name="Freeform 1051">
                <a:extLst>
                  <a:ext uri="{FF2B5EF4-FFF2-40B4-BE49-F238E27FC236}">
                    <a16:creationId xmlns:a16="http://schemas.microsoft.com/office/drawing/2014/main" id="{FE13DCB8-AE9D-2F44-86DA-BA0A822B453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00" name="Slide Number Placeholder 5">
            <a:extLst>
              <a:ext uri="{FF2B5EF4-FFF2-40B4-BE49-F238E27FC236}">
                <a16:creationId xmlns:a16="http://schemas.microsoft.com/office/drawing/2014/main" id="{50D1D034-7E8B-0C45-AB5E-88F706E9D7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003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/>
          <a:lstStyle/>
          <a:p>
            <a:r>
              <a:rPr lang="en-US" altLang="en-US" dirty="0">
                <a:cs typeface="Calibri" panose="020F0502020204030204" pitchFamily="34" charset="0"/>
              </a:rPr>
              <a:t>Chapter 1: roadmap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9035B-463A-1E40-A130-AE9AA3E37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5AB9D8D-7F05-094B-8DA6-3095A7A7A09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798690" y="1414011"/>
            <a:ext cx="6618109" cy="5029078"/>
          </a:xfrm>
        </p:spPr>
        <p:txBody>
          <a:bodyPr>
            <a:normAutofit fontScale="92500"/>
          </a:bodyPr>
          <a:lstStyle/>
          <a:p>
            <a:pPr marL="403225" indent="-285750" eaLnBrk="1" hangingPunct="1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</a:t>
            </a:r>
            <a:r>
              <a:rPr lang="en-US" altLang="en-US" sz="32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en-US" altLang="ja-JP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Internet?</a:t>
            </a:r>
          </a:p>
          <a:p>
            <a:pPr marL="403225" indent="-285750" eaLnBrk="1" hangingPunct="1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en-US" altLang="en-US" sz="32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altLang="ja-JP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protocol?</a:t>
            </a:r>
          </a:p>
          <a:p>
            <a:pPr marL="403225" indent="-285750" eaLnBrk="1" hangingPunct="1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edge: hosts, access network, physical media</a:t>
            </a:r>
          </a:p>
          <a:p>
            <a:pPr marL="403225" indent="-285750" eaLnBrk="1" hangingPunct="1">
              <a:spcBef>
                <a:spcPts val="800"/>
              </a:spcBef>
              <a:buClr>
                <a:srgbClr val="0000A8"/>
              </a:buClr>
            </a:pPr>
            <a:r>
              <a:rPr lang="en-US" altLang="en-US" sz="3200" dirty="0">
                <a:solidFill>
                  <a:srgbClr val="0000A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core: </a:t>
            </a:r>
            <a:r>
              <a:rPr lang="en-US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packet/circuit switching, internet structure</a:t>
            </a:r>
          </a:p>
          <a:p>
            <a:pPr marL="403225" indent="-285750" eaLnBrk="1" hangingPunct="1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Performance: loss, delay, throughput</a:t>
            </a:r>
          </a:p>
          <a:p>
            <a:pPr marL="403225" indent="-285750" eaLnBrk="1" hangingPunct="1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  <a:p>
            <a:pPr marL="403225" indent="-285750" eaLnBrk="1" hangingPunct="1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Protocol layers, service models</a:t>
            </a:r>
          </a:p>
          <a:p>
            <a:pPr marL="403225" indent="-285750" eaLnBrk="1" hangingPunct="1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endParaRPr lang="en-US" altLang="en-US" sz="3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400" dirty="0"/>
          </a:p>
        </p:txBody>
      </p:sp>
      <p:pic>
        <p:nvPicPr>
          <p:cNvPr id="7" name="Picture 6" descr="Kurose&amp;Ross 8th ed cover picture">
            <a:extLst>
              <a:ext uri="{FF2B5EF4-FFF2-40B4-BE49-F238E27FC236}">
                <a16:creationId xmlns:a16="http://schemas.microsoft.com/office/drawing/2014/main" id="{50466D51-7C04-8648-9FCA-079A42131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329" y="1293471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27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Oval 3">
            <a:extLst>
              <a:ext uri="{FF2B5EF4-FFF2-40B4-BE49-F238E27FC236}">
                <a16:creationId xmlns:a16="http://schemas.microsoft.com/office/drawing/2014/main" id="{C1E39CEB-C65D-764B-966A-D7A25B075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4400" y="2782791"/>
            <a:ext cx="3475038" cy="1381125"/>
          </a:xfrm>
          <a:prstGeom prst="ellipse">
            <a:avLst/>
          </a:prstGeom>
          <a:solidFill>
            <a:srgbClr val="3C6CDF"/>
          </a:solidFill>
          <a:ln w="9525">
            <a:noFill/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cxnSp>
        <p:nvCxnSpPr>
          <p:cNvPr id="805" name="Straight Connector 10">
            <a:extLst>
              <a:ext uri="{FF2B5EF4-FFF2-40B4-BE49-F238E27FC236}">
                <a16:creationId xmlns:a16="http://schemas.microsoft.com/office/drawing/2014/main" id="{93EBD03F-9A41-A545-84E9-9F7C7586256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08363" y="3025678"/>
            <a:ext cx="1146175" cy="730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6" name="Straight Connector 297">
            <a:extLst>
              <a:ext uri="{FF2B5EF4-FFF2-40B4-BE49-F238E27FC236}">
                <a16:creationId xmlns:a16="http://schemas.microsoft.com/office/drawing/2014/main" id="{7676F8BB-118B-B64A-92D8-85283640E5D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702088" y="3325716"/>
            <a:ext cx="130175" cy="841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7" name="Straight Connector 298">
            <a:extLst>
              <a:ext uri="{FF2B5EF4-FFF2-40B4-BE49-F238E27FC236}">
                <a16:creationId xmlns:a16="http://schemas.microsoft.com/office/drawing/2014/main" id="{A2DEF96B-86EE-7144-BD4A-23065D792A9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486188" y="3530503"/>
            <a:ext cx="263525" cy="4603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8" name="Straight Connector 299">
            <a:extLst>
              <a:ext uri="{FF2B5EF4-FFF2-40B4-BE49-F238E27FC236}">
                <a16:creationId xmlns:a16="http://schemas.microsoft.com/office/drawing/2014/main" id="{555BA90C-F55F-9A4F-9697-475AB212960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65513" y="3354291"/>
            <a:ext cx="209550" cy="1095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" name="Straight Connector 300">
            <a:extLst>
              <a:ext uri="{FF2B5EF4-FFF2-40B4-BE49-F238E27FC236}">
                <a16:creationId xmlns:a16="http://schemas.microsoft.com/office/drawing/2014/main" id="{06CA7B3A-E066-F645-A065-DE454C32D98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27375" y="3654328"/>
            <a:ext cx="222250" cy="984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0" name="Straight Connector 301">
            <a:extLst>
              <a:ext uri="{FF2B5EF4-FFF2-40B4-BE49-F238E27FC236}">
                <a16:creationId xmlns:a16="http://schemas.microsoft.com/office/drawing/2014/main" id="{BACA8AA4-CF1D-5F48-933F-B11117821D9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719550" y="3579716"/>
            <a:ext cx="273050" cy="2540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1" name="Straight Connector 302">
            <a:extLst>
              <a:ext uri="{FF2B5EF4-FFF2-40B4-BE49-F238E27FC236}">
                <a16:creationId xmlns:a16="http://schemas.microsoft.com/office/drawing/2014/main" id="{DCD16DCF-19C7-244F-A0A1-9DB175274AC6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251363" y="3565428"/>
            <a:ext cx="387350" cy="12541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2" name="Straight Connector 303">
            <a:extLst>
              <a:ext uri="{FF2B5EF4-FFF2-40B4-BE49-F238E27FC236}">
                <a16:creationId xmlns:a16="http://schemas.microsoft.com/office/drawing/2014/main" id="{5D4D6C28-B196-BF48-A9D5-692E12992F1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37075" y="3216178"/>
            <a:ext cx="307975" cy="19843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3" name="Straight Connector 304">
            <a:extLst>
              <a:ext uri="{FF2B5EF4-FFF2-40B4-BE49-F238E27FC236}">
                <a16:creationId xmlns:a16="http://schemas.microsoft.com/office/drawing/2014/main" id="{838A4044-BFFD-4A45-BC18-5752B0840588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109950" y="3086003"/>
            <a:ext cx="246063" cy="8731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4" name="TextBox 39958">
            <a:extLst>
              <a:ext uri="{FF2B5EF4-FFF2-40B4-BE49-F238E27FC236}">
                <a16:creationId xmlns:a16="http://schemas.microsoft.com/office/drawing/2014/main" id="{6F6B1677-D08C-6A47-B407-042662BB76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4738" y="3127278"/>
            <a:ext cx="8066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ISP A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47996727-7119-574B-8617-ECC07818FEDD}"/>
              </a:ext>
            </a:extLst>
          </p:cNvPr>
          <p:cNvGrpSpPr/>
          <p:nvPr/>
        </p:nvGrpSpPr>
        <p:grpSpPr>
          <a:xfrm>
            <a:off x="4779875" y="3395180"/>
            <a:ext cx="541338" cy="223023"/>
            <a:chOff x="7493876" y="2774731"/>
            <a:chExt cx="1481958" cy="894622"/>
          </a:xfrm>
        </p:grpSpPr>
        <p:sp>
          <p:nvSpPr>
            <p:cNvPr id="1038" name="Freeform 1037">
              <a:extLst>
                <a:ext uri="{FF2B5EF4-FFF2-40B4-BE49-F238E27FC236}">
                  <a16:creationId xmlns:a16="http://schemas.microsoft.com/office/drawing/2014/main" id="{3EDFEF2E-E8B6-3841-B07D-9D0CA292425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EBF872C2-5DB2-1143-8057-32D36F4F7DE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E45C82B8-7745-8345-80DF-E1551574C0B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41" name="Freeform 1040">
                <a:extLst>
                  <a:ext uri="{FF2B5EF4-FFF2-40B4-BE49-F238E27FC236}">
                    <a16:creationId xmlns:a16="http://schemas.microsoft.com/office/drawing/2014/main" id="{AADF328D-9F75-D443-B009-78195511DE0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2" name="Freeform 1041">
                <a:extLst>
                  <a:ext uri="{FF2B5EF4-FFF2-40B4-BE49-F238E27FC236}">
                    <a16:creationId xmlns:a16="http://schemas.microsoft.com/office/drawing/2014/main" id="{CABE0F12-0414-E047-9D94-A57A4F3F8B1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3" name="Freeform 1042">
                <a:extLst>
                  <a:ext uri="{FF2B5EF4-FFF2-40B4-BE49-F238E27FC236}">
                    <a16:creationId xmlns:a16="http://schemas.microsoft.com/office/drawing/2014/main" id="{61DB4664-2DC3-D243-A319-728D82FDC84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4" name="Freeform 1043">
                <a:extLst>
                  <a:ext uri="{FF2B5EF4-FFF2-40B4-BE49-F238E27FC236}">
                    <a16:creationId xmlns:a16="http://schemas.microsoft.com/office/drawing/2014/main" id="{3A39F596-0CEB-FB44-8298-3CCA7A8E5D8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7" name="Group 816">
            <a:extLst>
              <a:ext uri="{FF2B5EF4-FFF2-40B4-BE49-F238E27FC236}">
                <a16:creationId xmlns:a16="http://schemas.microsoft.com/office/drawing/2014/main" id="{FF12777F-B030-4549-A7FC-82449D14AB56}"/>
              </a:ext>
            </a:extLst>
          </p:cNvPr>
          <p:cNvGrpSpPr/>
          <p:nvPr/>
        </p:nvGrpSpPr>
        <p:grpSpPr>
          <a:xfrm>
            <a:off x="4228292" y="3150704"/>
            <a:ext cx="541338" cy="223023"/>
            <a:chOff x="7493876" y="2774731"/>
            <a:chExt cx="1481958" cy="894622"/>
          </a:xfrm>
        </p:grpSpPr>
        <p:sp>
          <p:nvSpPr>
            <p:cNvPr id="1024" name="Freeform 1023">
              <a:extLst>
                <a:ext uri="{FF2B5EF4-FFF2-40B4-BE49-F238E27FC236}">
                  <a16:creationId xmlns:a16="http://schemas.microsoft.com/office/drawing/2014/main" id="{99010B44-64C2-AB4E-A534-5DD841F54CC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F609C7A8-5C64-1E46-89AE-A8782A6AB2A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26" name="Group 1025">
              <a:extLst>
                <a:ext uri="{FF2B5EF4-FFF2-40B4-BE49-F238E27FC236}">
                  <a16:creationId xmlns:a16="http://schemas.microsoft.com/office/drawing/2014/main" id="{467733F2-A942-984D-951B-4FC5E9704E1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27" name="Freeform 1026">
                <a:extLst>
                  <a:ext uri="{FF2B5EF4-FFF2-40B4-BE49-F238E27FC236}">
                    <a16:creationId xmlns:a16="http://schemas.microsoft.com/office/drawing/2014/main" id="{9C762EC2-20E2-E34D-BF85-6154BC77A20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8" name="Freeform 1027">
                <a:extLst>
                  <a:ext uri="{FF2B5EF4-FFF2-40B4-BE49-F238E27FC236}">
                    <a16:creationId xmlns:a16="http://schemas.microsoft.com/office/drawing/2014/main" id="{816CB66E-9C37-534A-85AC-84C51BA8D57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9" name="Freeform 1028">
                <a:extLst>
                  <a:ext uri="{FF2B5EF4-FFF2-40B4-BE49-F238E27FC236}">
                    <a16:creationId xmlns:a16="http://schemas.microsoft.com/office/drawing/2014/main" id="{E4DE6B81-6776-9B45-B52B-E80CB62D179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0" name="Freeform 1029">
                <a:extLst>
                  <a:ext uri="{FF2B5EF4-FFF2-40B4-BE49-F238E27FC236}">
                    <a16:creationId xmlns:a16="http://schemas.microsoft.com/office/drawing/2014/main" id="{EAF14958-EE5D-3742-8285-298B3270B75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8" name="Group 817">
            <a:extLst>
              <a:ext uri="{FF2B5EF4-FFF2-40B4-BE49-F238E27FC236}">
                <a16:creationId xmlns:a16="http://schemas.microsoft.com/office/drawing/2014/main" id="{1EC3981A-429A-8B48-A3A4-3F38950EE426}"/>
              </a:ext>
            </a:extLst>
          </p:cNvPr>
          <p:cNvGrpSpPr/>
          <p:nvPr/>
        </p:nvGrpSpPr>
        <p:grpSpPr>
          <a:xfrm>
            <a:off x="3972632" y="3451642"/>
            <a:ext cx="541338" cy="223023"/>
            <a:chOff x="7493876" y="2774731"/>
            <a:chExt cx="1481958" cy="894622"/>
          </a:xfrm>
        </p:grpSpPr>
        <p:sp>
          <p:nvSpPr>
            <p:cNvPr id="1017" name="Freeform 1016">
              <a:extLst>
                <a:ext uri="{FF2B5EF4-FFF2-40B4-BE49-F238E27FC236}">
                  <a16:creationId xmlns:a16="http://schemas.microsoft.com/office/drawing/2014/main" id="{4AD6CA35-9890-0743-96D1-73AC7E92080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18" name="Oval 1017">
              <a:extLst>
                <a:ext uri="{FF2B5EF4-FFF2-40B4-BE49-F238E27FC236}">
                  <a16:creationId xmlns:a16="http://schemas.microsoft.com/office/drawing/2014/main" id="{9C75BC85-7B77-844A-A090-98B72437D10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19" name="Group 1018">
              <a:extLst>
                <a:ext uri="{FF2B5EF4-FFF2-40B4-BE49-F238E27FC236}">
                  <a16:creationId xmlns:a16="http://schemas.microsoft.com/office/drawing/2014/main" id="{BB68491C-B2BC-5F4D-8E2D-9B5AF1FF975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20" name="Freeform 1019">
                <a:extLst>
                  <a:ext uri="{FF2B5EF4-FFF2-40B4-BE49-F238E27FC236}">
                    <a16:creationId xmlns:a16="http://schemas.microsoft.com/office/drawing/2014/main" id="{6A1C4FC8-1F5B-5C45-82B9-CE47B968AF4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1" name="Freeform 1020">
                <a:extLst>
                  <a:ext uri="{FF2B5EF4-FFF2-40B4-BE49-F238E27FC236}">
                    <a16:creationId xmlns:a16="http://schemas.microsoft.com/office/drawing/2014/main" id="{726EAB2B-C360-BB43-9D51-609E86D205B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2" name="Freeform 1021">
                <a:extLst>
                  <a:ext uri="{FF2B5EF4-FFF2-40B4-BE49-F238E27FC236}">
                    <a16:creationId xmlns:a16="http://schemas.microsoft.com/office/drawing/2014/main" id="{6DC07A6D-089D-B644-A213-63263AEE673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3" name="Freeform 1022">
                <a:extLst>
                  <a:ext uri="{FF2B5EF4-FFF2-40B4-BE49-F238E27FC236}">
                    <a16:creationId xmlns:a16="http://schemas.microsoft.com/office/drawing/2014/main" id="{32E701D2-9EC5-3C41-9EF1-B1EDD983248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821" name="Oval 3">
            <a:extLst>
              <a:ext uri="{FF2B5EF4-FFF2-40B4-BE49-F238E27FC236}">
                <a16:creationId xmlns:a16="http://schemas.microsoft.com/office/drawing/2014/main" id="{175C21D2-17F4-1C48-AD8B-3CA2017D3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1675" y="4260753"/>
            <a:ext cx="2941638" cy="1323975"/>
          </a:xfrm>
          <a:prstGeom prst="ellipse">
            <a:avLst/>
          </a:prstGeom>
          <a:solidFill>
            <a:srgbClr val="3C6CDF"/>
          </a:solidFill>
          <a:ln w="9525">
            <a:noFill/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cxnSp>
        <p:nvCxnSpPr>
          <p:cNvPr id="822" name="Straight Connector 10">
            <a:extLst>
              <a:ext uri="{FF2B5EF4-FFF2-40B4-BE49-F238E27FC236}">
                <a16:creationId xmlns:a16="http://schemas.microsoft.com/office/drawing/2014/main" id="{7DC3F383-B8A6-0D47-AA14-533688BAAE4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706725" y="4494116"/>
            <a:ext cx="969963" cy="682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3" name="Straight Connector 297">
            <a:extLst>
              <a:ext uri="{FF2B5EF4-FFF2-40B4-BE49-F238E27FC236}">
                <a16:creationId xmlns:a16="http://schemas.microsoft.com/office/drawing/2014/main" id="{FA2FCD93-6174-FC43-97E3-B56BA29EFE9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209963" y="4781453"/>
            <a:ext cx="109537" cy="793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4" name="Straight Connector 298">
            <a:extLst>
              <a:ext uri="{FF2B5EF4-FFF2-40B4-BE49-F238E27FC236}">
                <a16:creationId xmlns:a16="http://schemas.microsoft.com/office/drawing/2014/main" id="{FBA241B7-1D0B-3446-B887-DF2A60562C6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027400" y="4976716"/>
            <a:ext cx="222250" cy="444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5" name="Straight Connector 299">
            <a:extLst>
              <a:ext uri="{FF2B5EF4-FFF2-40B4-BE49-F238E27FC236}">
                <a16:creationId xmlns:a16="http://schemas.microsoft.com/office/drawing/2014/main" id="{9EF281DF-1EAB-9642-86CE-67F25A55ACB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754350" y="4808441"/>
            <a:ext cx="177800" cy="1063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6" name="Straight Connector 300">
            <a:extLst>
              <a:ext uri="{FF2B5EF4-FFF2-40B4-BE49-F238E27FC236}">
                <a16:creationId xmlns:a16="http://schemas.microsoft.com/office/drawing/2014/main" id="{CF0B6ED5-64C1-F64C-B490-65D8887CD46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468600" y="5095778"/>
            <a:ext cx="188913" cy="952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7" name="Straight Connector 301">
            <a:extLst>
              <a:ext uri="{FF2B5EF4-FFF2-40B4-BE49-F238E27FC236}">
                <a16:creationId xmlns:a16="http://schemas.microsoft.com/office/drawing/2014/main" id="{6F25A2AA-9AAF-7545-A621-843340E23A8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24250" y="5024341"/>
            <a:ext cx="231775" cy="2444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8" name="Straight Connector 302">
            <a:extLst>
              <a:ext uri="{FF2B5EF4-FFF2-40B4-BE49-F238E27FC236}">
                <a16:creationId xmlns:a16="http://schemas.microsoft.com/office/drawing/2014/main" id="{A85DF839-8C92-7C4C-9E4F-95253E4F64D1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675100" y="5011641"/>
            <a:ext cx="327025" cy="1190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" name="Straight Connector 303">
            <a:extLst>
              <a:ext uri="{FF2B5EF4-FFF2-40B4-BE49-F238E27FC236}">
                <a16:creationId xmlns:a16="http://schemas.microsoft.com/office/drawing/2014/main" id="{F434154C-8D83-9441-B097-3BBC275FD9C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662400" y="4676678"/>
            <a:ext cx="260350" cy="18891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" name="Straight Connector 304">
            <a:extLst>
              <a:ext uri="{FF2B5EF4-FFF2-40B4-BE49-F238E27FC236}">
                <a16:creationId xmlns:a16="http://schemas.microsoft.com/office/drawing/2014/main" id="{B524947B-DB9F-7D40-A706-4C17DE2A501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708313" y="4551266"/>
            <a:ext cx="207962" cy="841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1" name="TextBox 39958">
            <a:extLst>
              <a:ext uri="{FF2B5EF4-FFF2-40B4-BE49-F238E27FC236}">
                <a16:creationId xmlns:a16="http://schemas.microsoft.com/office/drawing/2014/main" id="{E2B94A9A-0F9D-2848-A0CF-4BF11CF94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6613" y="4590953"/>
            <a:ext cx="7889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ISP C</a:t>
            </a:r>
          </a:p>
        </p:txBody>
      </p:sp>
      <p:sp>
        <p:nvSpPr>
          <p:cNvPr id="832" name="Oval 3">
            <a:extLst>
              <a:ext uri="{FF2B5EF4-FFF2-40B4-BE49-F238E27FC236}">
                <a16:creationId xmlns:a16="http://schemas.microsoft.com/office/drawing/2014/main" id="{A702DE6F-D4A0-8F44-AA63-D6E15375C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713" y="3706716"/>
            <a:ext cx="3219450" cy="1343025"/>
          </a:xfrm>
          <a:prstGeom prst="ellipse">
            <a:avLst/>
          </a:prstGeom>
          <a:solidFill>
            <a:srgbClr val="3C6CDF"/>
          </a:solidFill>
          <a:ln w="9525">
            <a:noFill/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cxnSp>
        <p:nvCxnSpPr>
          <p:cNvPr id="833" name="Straight Connector 10">
            <a:extLst>
              <a:ext uri="{FF2B5EF4-FFF2-40B4-BE49-F238E27FC236}">
                <a16:creationId xmlns:a16="http://schemas.microsoft.com/office/drawing/2014/main" id="{3F8196DF-0888-8E49-98D7-DA224C7BE9E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99188" y="3943253"/>
            <a:ext cx="1062037" cy="698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4" name="Straight Connector 297">
            <a:extLst>
              <a:ext uri="{FF2B5EF4-FFF2-40B4-BE49-F238E27FC236}">
                <a16:creationId xmlns:a16="http://schemas.microsoft.com/office/drawing/2014/main" id="{1B258AC6-D04D-9E42-938E-20E66E80954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450050" y="4233766"/>
            <a:ext cx="120650" cy="825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5" name="Straight Connector 298">
            <a:extLst>
              <a:ext uri="{FF2B5EF4-FFF2-40B4-BE49-F238E27FC236}">
                <a16:creationId xmlns:a16="http://schemas.microsoft.com/office/drawing/2014/main" id="{413995ED-2F60-8B4D-8D7F-93AD98A8938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250025" y="4433791"/>
            <a:ext cx="242888" cy="444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6" name="Straight Connector 299">
            <a:extLst>
              <a:ext uri="{FF2B5EF4-FFF2-40B4-BE49-F238E27FC236}">
                <a16:creationId xmlns:a16="http://schemas.microsoft.com/office/drawing/2014/main" id="{25EF67BD-6045-D34A-B976-7E209CEE56C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951575" y="4262341"/>
            <a:ext cx="195263" cy="1063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7" name="Straight Connector 300">
            <a:extLst>
              <a:ext uri="{FF2B5EF4-FFF2-40B4-BE49-F238E27FC236}">
                <a16:creationId xmlns:a16="http://schemas.microsoft.com/office/drawing/2014/main" id="{36B4AB57-694E-3A49-B3F1-69CBFBA7E4F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638838" y="4554441"/>
            <a:ext cx="206375" cy="952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8" name="Straight Connector 301">
            <a:extLst>
              <a:ext uri="{FF2B5EF4-FFF2-40B4-BE49-F238E27FC236}">
                <a16:creationId xmlns:a16="http://schemas.microsoft.com/office/drawing/2014/main" id="{327866EC-442B-E449-A507-1ADB2897607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465925" y="4481416"/>
            <a:ext cx="254000" cy="2476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9" name="Straight Connector 302">
            <a:extLst>
              <a:ext uri="{FF2B5EF4-FFF2-40B4-BE49-F238E27FC236}">
                <a16:creationId xmlns:a16="http://schemas.microsoft.com/office/drawing/2014/main" id="{0B9882C7-E94F-0A47-A7DE-70A6E795938B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929475" y="4460778"/>
            <a:ext cx="358775" cy="1206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0" name="Straight Connector 303">
            <a:extLst>
              <a:ext uri="{FF2B5EF4-FFF2-40B4-BE49-F238E27FC236}">
                <a16:creationId xmlns:a16="http://schemas.microsoft.com/office/drawing/2014/main" id="{07F3D5AB-917A-3646-B73E-0784162E7E1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945350" y="4127403"/>
            <a:ext cx="285750" cy="1920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1" name="Straight Connector 304">
            <a:extLst>
              <a:ext uri="{FF2B5EF4-FFF2-40B4-BE49-F238E27FC236}">
                <a16:creationId xmlns:a16="http://schemas.microsoft.com/office/drawing/2014/main" id="{7EE99713-0073-4441-B515-ACBBCD81E0FB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900775" y="4000403"/>
            <a:ext cx="227013" cy="857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2" name="TextBox 39958">
            <a:extLst>
              <a:ext uri="{FF2B5EF4-FFF2-40B4-BE49-F238E27FC236}">
                <a16:creationId xmlns:a16="http://schemas.microsoft.com/office/drawing/2014/main" id="{9B066AAE-482E-0B40-BE56-8CA807403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4938" y="4040091"/>
            <a:ext cx="7954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ISP B</a:t>
            </a:r>
          </a:p>
        </p:txBody>
      </p:sp>
      <p:cxnSp>
        <p:nvCxnSpPr>
          <p:cNvPr id="843" name="Straight Connector 12">
            <a:extLst>
              <a:ext uri="{FF2B5EF4-FFF2-40B4-BE49-F238E27FC236}">
                <a16:creationId xmlns:a16="http://schemas.microsoft.com/office/drawing/2014/main" id="{F300F1C8-847A-BE41-8774-57B1DCD8D5D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33688" y="2666903"/>
            <a:ext cx="238125" cy="2619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4" name="Straight Connector 500">
            <a:extLst>
              <a:ext uri="{FF2B5EF4-FFF2-40B4-BE49-F238E27FC236}">
                <a16:creationId xmlns:a16="http://schemas.microsoft.com/office/drawing/2014/main" id="{1B992F92-593B-A846-BD86-3EA9B3B7BAD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89150" y="2906616"/>
            <a:ext cx="831850" cy="619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5" name="Straight Connector 501">
            <a:extLst>
              <a:ext uri="{FF2B5EF4-FFF2-40B4-BE49-F238E27FC236}">
                <a16:creationId xmlns:a16="http://schemas.microsoft.com/office/drawing/2014/main" id="{56296F92-1F9C-784A-A6FD-76A4CAC7D08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385925" y="3030441"/>
            <a:ext cx="1303338" cy="2778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6" name="Straight Connector 502">
            <a:extLst>
              <a:ext uri="{FF2B5EF4-FFF2-40B4-BE49-F238E27FC236}">
                <a16:creationId xmlns:a16="http://schemas.microsoft.com/office/drawing/2014/main" id="{3F67B9C4-4FEC-1240-9C01-EB8A6EE3CDE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67213" y="2468466"/>
            <a:ext cx="307975" cy="5730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7" name="Straight Connector 503">
            <a:extLst>
              <a:ext uri="{FF2B5EF4-FFF2-40B4-BE49-F238E27FC236}">
                <a16:creationId xmlns:a16="http://schemas.microsoft.com/office/drawing/2014/main" id="{545AD480-9636-0E4B-B4B9-9B4ADC620A0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576800" y="2446241"/>
            <a:ext cx="384175" cy="5794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8" name="Straight Connector 504">
            <a:extLst>
              <a:ext uri="{FF2B5EF4-FFF2-40B4-BE49-F238E27FC236}">
                <a16:creationId xmlns:a16="http://schemas.microsoft.com/office/drawing/2014/main" id="{71581065-B12B-1A4E-BE8D-55FA0FB7720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21538" y="2957416"/>
            <a:ext cx="215900" cy="10461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" name="Straight Connector 505">
            <a:extLst>
              <a:ext uri="{FF2B5EF4-FFF2-40B4-BE49-F238E27FC236}">
                <a16:creationId xmlns:a16="http://schemas.microsoft.com/office/drawing/2014/main" id="{73C31C58-B4CF-814A-A3FD-55A6563CEF4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288250" y="3308253"/>
            <a:ext cx="241300" cy="692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" name="Straight Connector 507">
            <a:extLst>
              <a:ext uri="{FF2B5EF4-FFF2-40B4-BE49-F238E27FC236}">
                <a16:creationId xmlns:a16="http://schemas.microsoft.com/office/drawing/2014/main" id="{EC7E8528-0B6D-CF4D-8A94-85AA80C4CC8F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8605750" y="4630641"/>
            <a:ext cx="796925" cy="6143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1" name="Straight Connector 509">
            <a:extLst>
              <a:ext uri="{FF2B5EF4-FFF2-40B4-BE49-F238E27FC236}">
                <a16:creationId xmlns:a16="http://schemas.microsoft.com/office/drawing/2014/main" id="{711A581A-76D7-8A4E-B14E-08BFC2886934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470563" y="4751291"/>
            <a:ext cx="285750" cy="11604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2" name="Straight Connector 510">
            <a:extLst>
              <a:ext uri="{FF2B5EF4-FFF2-40B4-BE49-F238E27FC236}">
                <a16:creationId xmlns:a16="http://schemas.microsoft.com/office/drawing/2014/main" id="{9625A981-0B96-9844-866B-6519CD7ED418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219613" y="5102128"/>
            <a:ext cx="371475" cy="9731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3" name="Straight Connector 511">
            <a:extLst>
              <a:ext uri="{FF2B5EF4-FFF2-40B4-BE49-F238E27FC236}">
                <a16:creationId xmlns:a16="http://schemas.microsoft.com/office/drawing/2014/main" id="{6746459F-2A00-6149-8E52-E5B91018DC08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295688" y="5249766"/>
            <a:ext cx="244475" cy="6619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4" name="Straight Connector 512">
            <a:extLst>
              <a:ext uri="{FF2B5EF4-FFF2-40B4-BE49-F238E27FC236}">
                <a16:creationId xmlns:a16="http://schemas.microsoft.com/office/drawing/2014/main" id="{3894D9DF-7CD2-5E46-A639-24D288F8333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941550" y="5218016"/>
            <a:ext cx="401638" cy="2095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5" name="Straight Connector 513">
            <a:extLst>
              <a:ext uri="{FF2B5EF4-FFF2-40B4-BE49-F238E27FC236}">
                <a16:creationId xmlns:a16="http://schemas.microsoft.com/office/drawing/2014/main" id="{89BD6F64-A1F9-A841-8EE8-ACECF372CCC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35150" y="5075141"/>
            <a:ext cx="450850" cy="1158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6" name="Straight Connector 514">
            <a:extLst>
              <a:ext uri="{FF2B5EF4-FFF2-40B4-BE49-F238E27FC236}">
                <a16:creationId xmlns:a16="http://schemas.microsoft.com/office/drawing/2014/main" id="{B47AA23F-334E-EE4A-AD28-304C351DF1A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06550" y="4433791"/>
            <a:ext cx="996950" cy="47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7" name="Straight Connector 508">
            <a:extLst>
              <a:ext uri="{FF2B5EF4-FFF2-40B4-BE49-F238E27FC236}">
                <a16:creationId xmlns:a16="http://schemas.microsoft.com/office/drawing/2014/main" id="{CBDBB96A-3635-3D49-964A-A9C290E5CAD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646900" y="4779866"/>
            <a:ext cx="1047750" cy="9667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8" name="Straight Connector 506">
            <a:extLst>
              <a:ext uri="{FF2B5EF4-FFF2-40B4-BE49-F238E27FC236}">
                <a16:creationId xmlns:a16="http://schemas.microsoft.com/office/drawing/2014/main" id="{AA94DB72-B450-7842-B04E-DCFB91821FC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716875" y="4368703"/>
            <a:ext cx="541338" cy="2492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9" name="Group 858">
            <a:extLst>
              <a:ext uri="{FF2B5EF4-FFF2-40B4-BE49-F238E27FC236}">
                <a16:creationId xmlns:a16="http://schemas.microsoft.com/office/drawing/2014/main" id="{90216148-AEBB-D045-BC04-2476960CEEA7}"/>
              </a:ext>
            </a:extLst>
          </p:cNvPr>
          <p:cNvGrpSpPr/>
          <p:nvPr/>
        </p:nvGrpSpPr>
        <p:grpSpPr>
          <a:xfrm>
            <a:off x="5192625" y="3007829"/>
            <a:ext cx="541338" cy="223023"/>
            <a:chOff x="7493876" y="2774731"/>
            <a:chExt cx="1481958" cy="894622"/>
          </a:xfrm>
        </p:grpSpPr>
        <p:sp>
          <p:nvSpPr>
            <p:cNvPr id="996" name="Freeform 995">
              <a:extLst>
                <a:ext uri="{FF2B5EF4-FFF2-40B4-BE49-F238E27FC236}">
                  <a16:creationId xmlns:a16="http://schemas.microsoft.com/office/drawing/2014/main" id="{7C739FBE-036D-994B-85E2-4440DD53038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97" name="Oval 996">
              <a:extLst>
                <a:ext uri="{FF2B5EF4-FFF2-40B4-BE49-F238E27FC236}">
                  <a16:creationId xmlns:a16="http://schemas.microsoft.com/office/drawing/2014/main" id="{33BC4048-43F2-884D-8016-9AF95DABE2C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98" name="Group 997">
              <a:extLst>
                <a:ext uri="{FF2B5EF4-FFF2-40B4-BE49-F238E27FC236}">
                  <a16:creationId xmlns:a16="http://schemas.microsoft.com/office/drawing/2014/main" id="{130BCC6D-B09E-1C41-A8CF-04A2A963826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9" name="Freeform 998">
                <a:extLst>
                  <a:ext uri="{FF2B5EF4-FFF2-40B4-BE49-F238E27FC236}">
                    <a16:creationId xmlns:a16="http://schemas.microsoft.com/office/drawing/2014/main" id="{0FA93124-8744-5D4F-9E8A-8660696E5BF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0" name="Freeform 999">
                <a:extLst>
                  <a:ext uri="{FF2B5EF4-FFF2-40B4-BE49-F238E27FC236}">
                    <a16:creationId xmlns:a16="http://schemas.microsoft.com/office/drawing/2014/main" id="{17571ADC-29EF-004D-A61B-676F21C86B5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1" name="Freeform 1000">
                <a:extLst>
                  <a:ext uri="{FF2B5EF4-FFF2-40B4-BE49-F238E27FC236}">
                    <a16:creationId xmlns:a16="http://schemas.microsoft.com/office/drawing/2014/main" id="{36F070DE-197E-7F4B-AA78-582124C37FA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2" name="Freeform 1001">
                <a:extLst>
                  <a:ext uri="{FF2B5EF4-FFF2-40B4-BE49-F238E27FC236}">
                    <a16:creationId xmlns:a16="http://schemas.microsoft.com/office/drawing/2014/main" id="{3B0B317D-7F53-E348-81C1-4EE7DBCD590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0" name="Group 859">
            <a:extLst>
              <a:ext uri="{FF2B5EF4-FFF2-40B4-BE49-F238E27FC236}">
                <a16:creationId xmlns:a16="http://schemas.microsoft.com/office/drawing/2014/main" id="{7C41A419-299B-7A4A-A2A5-F2262956EE0F}"/>
              </a:ext>
            </a:extLst>
          </p:cNvPr>
          <p:cNvGrpSpPr/>
          <p:nvPr/>
        </p:nvGrpSpPr>
        <p:grpSpPr>
          <a:xfrm>
            <a:off x="3621872" y="2908203"/>
            <a:ext cx="541338" cy="223023"/>
            <a:chOff x="7493876" y="2774731"/>
            <a:chExt cx="1481958" cy="894622"/>
          </a:xfrm>
        </p:grpSpPr>
        <p:sp>
          <p:nvSpPr>
            <p:cNvPr id="989" name="Freeform 988">
              <a:extLst>
                <a:ext uri="{FF2B5EF4-FFF2-40B4-BE49-F238E27FC236}">
                  <a16:creationId xmlns:a16="http://schemas.microsoft.com/office/drawing/2014/main" id="{E9155573-B861-144A-AA4A-0F52588679C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90" name="Oval 989">
              <a:extLst>
                <a:ext uri="{FF2B5EF4-FFF2-40B4-BE49-F238E27FC236}">
                  <a16:creationId xmlns:a16="http://schemas.microsoft.com/office/drawing/2014/main" id="{4F83F884-BBF3-CA40-927E-3CE279B6EDF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91" name="Group 990">
              <a:extLst>
                <a:ext uri="{FF2B5EF4-FFF2-40B4-BE49-F238E27FC236}">
                  <a16:creationId xmlns:a16="http://schemas.microsoft.com/office/drawing/2014/main" id="{0753217D-6DD5-164C-ADEE-1458B0AC16A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2" name="Freeform 991">
                <a:extLst>
                  <a:ext uri="{FF2B5EF4-FFF2-40B4-BE49-F238E27FC236}">
                    <a16:creationId xmlns:a16="http://schemas.microsoft.com/office/drawing/2014/main" id="{B8A25917-7DC6-5444-9682-410BA073678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3" name="Freeform 992">
                <a:extLst>
                  <a:ext uri="{FF2B5EF4-FFF2-40B4-BE49-F238E27FC236}">
                    <a16:creationId xmlns:a16="http://schemas.microsoft.com/office/drawing/2014/main" id="{CABFF5B5-945B-6C4A-890D-ACDA82006C6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4" name="Freeform 993">
                <a:extLst>
                  <a:ext uri="{FF2B5EF4-FFF2-40B4-BE49-F238E27FC236}">
                    <a16:creationId xmlns:a16="http://schemas.microsoft.com/office/drawing/2014/main" id="{8AB92421-736D-4A47-8B5A-1ACC7756D5A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5" name="Freeform 994">
                <a:extLst>
                  <a:ext uri="{FF2B5EF4-FFF2-40B4-BE49-F238E27FC236}">
                    <a16:creationId xmlns:a16="http://schemas.microsoft.com/office/drawing/2014/main" id="{F3DCCAE7-3191-354E-90E8-A6C735BF937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3" name="Group 862">
            <a:extLst>
              <a:ext uri="{FF2B5EF4-FFF2-40B4-BE49-F238E27FC236}">
                <a16:creationId xmlns:a16="http://schemas.microsoft.com/office/drawing/2014/main" id="{493E10B9-C866-154D-940F-1FA669A54572}"/>
              </a:ext>
            </a:extLst>
          </p:cNvPr>
          <p:cNvGrpSpPr/>
          <p:nvPr/>
        </p:nvGrpSpPr>
        <p:grpSpPr>
          <a:xfrm>
            <a:off x="8182681" y="4501444"/>
            <a:ext cx="541338" cy="223023"/>
            <a:chOff x="7493876" y="2774731"/>
            <a:chExt cx="1481958" cy="894622"/>
          </a:xfrm>
        </p:grpSpPr>
        <p:sp>
          <p:nvSpPr>
            <p:cNvPr id="968" name="Freeform 967">
              <a:extLst>
                <a:ext uri="{FF2B5EF4-FFF2-40B4-BE49-F238E27FC236}">
                  <a16:creationId xmlns:a16="http://schemas.microsoft.com/office/drawing/2014/main" id="{BF32E820-0FBE-E847-8B3C-9F2876D92E5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69" name="Oval 968">
              <a:extLst>
                <a:ext uri="{FF2B5EF4-FFF2-40B4-BE49-F238E27FC236}">
                  <a16:creationId xmlns:a16="http://schemas.microsoft.com/office/drawing/2014/main" id="{B3A55633-56F4-AC42-945D-1875A96B677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70" name="Group 969">
              <a:extLst>
                <a:ext uri="{FF2B5EF4-FFF2-40B4-BE49-F238E27FC236}">
                  <a16:creationId xmlns:a16="http://schemas.microsoft.com/office/drawing/2014/main" id="{E4AB8815-1B1F-544F-9602-FE11A09FB35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71" name="Freeform 970">
                <a:extLst>
                  <a:ext uri="{FF2B5EF4-FFF2-40B4-BE49-F238E27FC236}">
                    <a16:creationId xmlns:a16="http://schemas.microsoft.com/office/drawing/2014/main" id="{25FA3B90-FE77-9D46-BA40-38A873C159B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2" name="Freeform 971">
                <a:extLst>
                  <a:ext uri="{FF2B5EF4-FFF2-40B4-BE49-F238E27FC236}">
                    <a16:creationId xmlns:a16="http://schemas.microsoft.com/office/drawing/2014/main" id="{0F8E8660-4197-E24F-B9E2-EFC996926F2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3" name="Freeform 972">
                <a:extLst>
                  <a:ext uri="{FF2B5EF4-FFF2-40B4-BE49-F238E27FC236}">
                    <a16:creationId xmlns:a16="http://schemas.microsoft.com/office/drawing/2014/main" id="{640090A1-376A-5A4C-8EBA-6CB5B79BB44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4" name="Freeform 973">
                <a:extLst>
                  <a:ext uri="{FF2B5EF4-FFF2-40B4-BE49-F238E27FC236}">
                    <a16:creationId xmlns:a16="http://schemas.microsoft.com/office/drawing/2014/main" id="{95591564-5458-114D-85FD-A7003062250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4" name="Group 863">
            <a:extLst>
              <a:ext uri="{FF2B5EF4-FFF2-40B4-BE49-F238E27FC236}">
                <a16:creationId xmlns:a16="http://schemas.microsoft.com/office/drawing/2014/main" id="{614BEF92-8E4F-D346-A4B6-7E2EA0C9DE59}"/>
              </a:ext>
            </a:extLst>
          </p:cNvPr>
          <p:cNvGrpSpPr/>
          <p:nvPr/>
        </p:nvGrpSpPr>
        <p:grpSpPr>
          <a:xfrm>
            <a:off x="7469673" y="4278623"/>
            <a:ext cx="541338" cy="223023"/>
            <a:chOff x="7493876" y="2774731"/>
            <a:chExt cx="1481958" cy="894622"/>
          </a:xfrm>
        </p:grpSpPr>
        <p:sp>
          <p:nvSpPr>
            <p:cNvPr id="961" name="Freeform 960">
              <a:extLst>
                <a:ext uri="{FF2B5EF4-FFF2-40B4-BE49-F238E27FC236}">
                  <a16:creationId xmlns:a16="http://schemas.microsoft.com/office/drawing/2014/main" id="{8EF1D860-B711-3743-A475-0C6DB2BAB38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62" name="Oval 961">
              <a:extLst>
                <a:ext uri="{FF2B5EF4-FFF2-40B4-BE49-F238E27FC236}">
                  <a16:creationId xmlns:a16="http://schemas.microsoft.com/office/drawing/2014/main" id="{37A0AB5E-D9CC-724B-855A-A8218863578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63" name="Group 962">
              <a:extLst>
                <a:ext uri="{FF2B5EF4-FFF2-40B4-BE49-F238E27FC236}">
                  <a16:creationId xmlns:a16="http://schemas.microsoft.com/office/drawing/2014/main" id="{8F6005C9-9B60-8748-86C0-D3E6A080360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64" name="Freeform 963">
                <a:extLst>
                  <a:ext uri="{FF2B5EF4-FFF2-40B4-BE49-F238E27FC236}">
                    <a16:creationId xmlns:a16="http://schemas.microsoft.com/office/drawing/2014/main" id="{DE0F8D72-5786-D54F-93E4-C3C9C541595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5" name="Freeform 964">
                <a:extLst>
                  <a:ext uri="{FF2B5EF4-FFF2-40B4-BE49-F238E27FC236}">
                    <a16:creationId xmlns:a16="http://schemas.microsoft.com/office/drawing/2014/main" id="{5464F08B-BD83-8A44-BBFA-F4EE1966C45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6" name="Freeform 965">
                <a:extLst>
                  <a:ext uri="{FF2B5EF4-FFF2-40B4-BE49-F238E27FC236}">
                    <a16:creationId xmlns:a16="http://schemas.microsoft.com/office/drawing/2014/main" id="{09ECF1C0-ACB1-8540-969F-7EA711FE858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7" name="Freeform 966">
                <a:extLst>
                  <a:ext uri="{FF2B5EF4-FFF2-40B4-BE49-F238E27FC236}">
                    <a16:creationId xmlns:a16="http://schemas.microsoft.com/office/drawing/2014/main" id="{F98EB79D-440D-CA4F-A9C3-BD9212D3EDD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5" name="Group 864">
            <a:extLst>
              <a:ext uri="{FF2B5EF4-FFF2-40B4-BE49-F238E27FC236}">
                <a16:creationId xmlns:a16="http://schemas.microsoft.com/office/drawing/2014/main" id="{B7E7D103-F268-674F-B3C3-92EA88673276}"/>
              </a:ext>
            </a:extLst>
          </p:cNvPr>
          <p:cNvGrpSpPr/>
          <p:nvPr/>
        </p:nvGrpSpPr>
        <p:grpSpPr>
          <a:xfrm>
            <a:off x="6979356" y="4059569"/>
            <a:ext cx="541338" cy="223023"/>
            <a:chOff x="7493876" y="2774731"/>
            <a:chExt cx="1481958" cy="894622"/>
          </a:xfrm>
        </p:grpSpPr>
        <p:sp>
          <p:nvSpPr>
            <p:cNvPr id="954" name="Freeform 953">
              <a:extLst>
                <a:ext uri="{FF2B5EF4-FFF2-40B4-BE49-F238E27FC236}">
                  <a16:creationId xmlns:a16="http://schemas.microsoft.com/office/drawing/2014/main" id="{EB728D85-B436-E54F-874C-34B0042A866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55" name="Oval 954">
              <a:extLst>
                <a:ext uri="{FF2B5EF4-FFF2-40B4-BE49-F238E27FC236}">
                  <a16:creationId xmlns:a16="http://schemas.microsoft.com/office/drawing/2014/main" id="{946A835F-BA3F-764B-B186-F72E0110BE6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56" name="Group 955">
              <a:extLst>
                <a:ext uri="{FF2B5EF4-FFF2-40B4-BE49-F238E27FC236}">
                  <a16:creationId xmlns:a16="http://schemas.microsoft.com/office/drawing/2014/main" id="{BE4F084A-E9A5-3044-A2FF-F78EBF4D712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57" name="Freeform 956">
                <a:extLst>
                  <a:ext uri="{FF2B5EF4-FFF2-40B4-BE49-F238E27FC236}">
                    <a16:creationId xmlns:a16="http://schemas.microsoft.com/office/drawing/2014/main" id="{3731CD43-1F76-FC4C-B577-47908AE83FD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8" name="Freeform 957">
                <a:extLst>
                  <a:ext uri="{FF2B5EF4-FFF2-40B4-BE49-F238E27FC236}">
                    <a16:creationId xmlns:a16="http://schemas.microsoft.com/office/drawing/2014/main" id="{E5922D92-CE3B-F444-BBBB-094EE443F8B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9" name="Freeform 958">
                <a:extLst>
                  <a:ext uri="{FF2B5EF4-FFF2-40B4-BE49-F238E27FC236}">
                    <a16:creationId xmlns:a16="http://schemas.microsoft.com/office/drawing/2014/main" id="{FFCCE373-6CD7-CF42-892E-CA621687B58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0" name="Freeform 959">
                <a:extLst>
                  <a:ext uri="{FF2B5EF4-FFF2-40B4-BE49-F238E27FC236}">
                    <a16:creationId xmlns:a16="http://schemas.microsoft.com/office/drawing/2014/main" id="{E3119A7D-B722-F548-9954-AA327EFAED7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6" name="Group 865">
            <a:extLst>
              <a:ext uri="{FF2B5EF4-FFF2-40B4-BE49-F238E27FC236}">
                <a16:creationId xmlns:a16="http://schemas.microsoft.com/office/drawing/2014/main" id="{25847F9D-CFF7-5643-B6B5-34AC8A619763}"/>
              </a:ext>
            </a:extLst>
          </p:cNvPr>
          <p:cNvGrpSpPr/>
          <p:nvPr/>
        </p:nvGrpSpPr>
        <p:grpSpPr>
          <a:xfrm>
            <a:off x="6723616" y="4366729"/>
            <a:ext cx="541338" cy="223023"/>
            <a:chOff x="7493876" y="2774731"/>
            <a:chExt cx="1481958" cy="894622"/>
          </a:xfrm>
        </p:grpSpPr>
        <p:sp>
          <p:nvSpPr>
            <p:cNvPr id="947" name="Freeform 946">
              <a:extLst>
                <a:ext uri="{FF2B5EF4-FFF2-40B4-BE49-F238E27FC236}">
                  <a16:creationId xmlns:a16="http://schemas.microsoft.com/office/drawing/2014/main" id="{4A82214C-8C1F-BB49-8FC4-CFEE6481F4E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48" name="Oval 947">
              <a:extLst>
                <a:ext uri="{FF2B5EF4-FFF2-40B4-BE49-F238E27FC236}">
                  <a16:creationId xmlns:a16="http://schemas.microsoft.com/office/drawing/2014/main" id="{C6DB8AC9-820A-504A-9670-7CEE5BB4E00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49" name="Group 948">
              <a:extLst>
                <a:ext uri="{FF2B5EF4-FFF2-40B4-BE49-F238E27FC236}">
                  <a16:creationId xmlns:a16="http://schemas.microsoft.com/office/drawing/2014/main" id="{A0C3804C-D799-0B4C-89DF-FC0B44C2096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50" name="Freeform 949">
                <a:extLst>
                  <a:ext uri="{FF2B5EF4-FFF2-40B4-BE49-F238E27FC236}">
                    <a16:creationId xmlns:a16="http://schemas.microsoft.com/office/drawing/2014/main" id="{00F71241-1388-C540-9F11-AA43DC1BD9C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1" name="Freeform 950">
                <a:extLst>
                  <a:ext uri="{FF2B5EF4-FFF2-40B4-BE49-F238E27FC236}">
                    <a16:creationId xmlns:a16="http://schemas.microsoft.com/office/drawing/2014/main" id="{B892CC6B-D497-9946-B2FE-18A16FA7524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2" name="Freeform 951">
                <a:extLst>
                  <a:ext uri="{FF2B5EF4-FFF2-40B4-BE49-F238E27FC236}">
                    <a16:creationId xmlns:a16="http://schemas.microsoft.com/office/drawing/2014/main" id="{DAA7BCA0-C4BF-774A-9DB8-B5D24C8A02E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3" name="Freeform 952">
                <a:extLst>
                  <a:ext uri="{FF2B5EF4-FFF2-40B4-BE49-F238E27FC236}">
                    <a16:creationId xmlns:a16="http://schemas.microsoft.com/office/drawing/2014/main" id="{7D6DF0F5-5284-2048-85DC-C4B7C1D0C85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8" name="Group 867">
            <a:extLst>
              <a:ext uri="{FF2B5EF4-FFF2-40B4-BE49-F238E27FC236}">
                <a16:creationId xmlns:a16="http://schemas.microsoft.com/office/drawing/2014/main" id="{1E439E8A-6D0D-A947-88AE-13F395EF741B}"/>
              </a:ext>
            </a:extLst>
          </p:cNvPr>
          <p:cNvGrpSpPr/>
          <p:nvPr/>
        </p:nvGrpSpPr>
        <p:grpSpPr>
          <a:xfrm>
            <a:off x="7291037" y="4658009"/>
            <a:ext cx="541338" cy="223023"/>
            <a:chOff x="7493876" y="2774731"/>
            <a:chExt cx="1481958" cy="894622"/>
          </a:xfrm>
        </p:grpSpPr>
        <p:sp>
          <p:nvSpPr>
            <p:cNvPr id="933" name="Freeform 932">
              <a:extLst>
                <a:ext uri="{FF2B5EF4-FFF2-40B4-BE49-F238E27FC236}">
                  <a16:creationId xmlns:a16="http://schemas.microsoft.com/office/drawing/2014/main" id="{20642CDD-5807-E440-80BD-4914CEF640C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34" name="Oval 933">
              <a:extLst>
                <a:ext uri="{FF2B5EF4-FFF2-40B4-BE49-F238E27FC236}">
                  <a16:creationId xmlns:a16="http://schemas.microsoft.com/office/drawing/2014/main" id="{5B2D41A3-738C-DE4B-95B1-D98C150F0D7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35" name="Group 934">
              <a:extLst>
                <a:ext uri="{FF2B5EF4-FFF2-40B4-BE49-F238E27FC236}">
                  <a16:creationId xmlns:a16="http://schemas.microsoft.com/office/drawing/2014/main" id="{72893B92-0783-094B-9B06-5B15CE5E8FC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36" name="Freeform 935">
                <a:extLst>
                  <a:ext uri="{FF2B5EF4-FFF2-40B4-BE49-F238E27FC236}">
                    <a16:creationId xmlns:a16="http://schemas.microsoft.com/office/drawing/2014/main" id="{A6B26209-5A79-9B49-9A4A-3D3FDEBD6B5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7" name="Freeform 936">
                <a:extLst>
                  <a:ext uri="{FF2B5EF4-FFF2-40B4-BE49-F238E27FC236}">
                    <a16:creationId xmlns:a16="http://schemas.microsoft.com/office/drawing/2014/main" id="{5ABE6455-D1B0-6049-AB8E-5B81D3C447D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8" name="Freeform 937">
                <a:extLst>
                  <a:ext uri="{FF2B5EF4-FFF2-40B4-BE49-F238E27FC236}">
                    <a16:creationId xmlns:a16="http://schemas.microsoft.com/office/drawing/2014/main" id="{C314A57D-E8A9-DA4B-9456-521A28BDBB8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9" name="Freeform 938">
                <a:extLst>
                  <a:ext uri="{FF2B5EF4-FFF2-40B4-BE49-F238E27FC236}">
                    <a16:creationId xmlns:a16="http://schemas.microsoft.com/office/drawing/2014/main" id="{88E5CA8C-8B97-3347-8938-C5B63B3D849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1" name="Group 870">
            <a:extLst>
              <a:ext uri="{FF2B5EF4-FFF2-40B4-BE49-F238E27FC236}">
                <a16:creationId xmlns:a16="http://schemas.microsoft.com/office/drawing/2014/main" id="{EBB68360-CFEF-9545-B290-C95BF47B5ABD}"/>
              </a:ext>
            </a:extLst>
          </p:cNvPr>
          <p:cNvGrpSpPr/>
          <p:nvPr/>
        </p:nvGrpSpPr>
        <p:grpSpPr>
          <a:xfrm>
            <a:off x="4220281" y="4826836"/>
            <a:ext cx="541338" cy="223023"/>
            <a:chOff x="7493876" y="2774731"/>
            <a:chExt cx="1481958" cy="894622"/>
          </a:xfrm>
        </p:grpSpPr>
        <p:sp>
          <p:nvSpPr>
            <p:cNvPr id="912" name="Freeform 911">
              <a:extLst>
                <a:ext uri="{FF2B5EF4-FFF2-40B4-BE49-F238E27FC236}">
                  <a16:creationId xmlns:a16="http://schemas.microsoft.com/office/drawing/2014/main" id="{C31E65F7-C8D0-2148-AE16-6639E37F6CB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13" name="Oval 912">
              <a:extLst>
                <a:ext uri="{FF2B5EF4-FFF2-40B4-BE49-F238E27FC236}">
                  <a16:creationId xmlns:a16="http://schemas.microsoft.com/office/drawing/2014/main" id="{24C01524-664D-0B42-A170-7AA7DFCD481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14" name="Group 913">
              <a:extLst>
                <a:ext uri="{FF2B5EF4-FFF2-40B4-BE49-F238E27FC236}">
                  <a16:creationId xmlns:a16="http://schemas.microsoft.com/office/drawing/2014/main" id="{69D00E7B-FD92-574B-9D44-DD864E2B55B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15" name="Freeform 914">
                <a:extLst>
                  <a:ext uri="{FF2B5EF4-FFF2-40B4-BE49-F238E27FC236}">
                    <a16:creationId xmlns:a16="http://schemas.microsoft.com/office/drawing/2014/main" id="{98518A8B-3C13-A346-87DA-94216CD9FC3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6" name="Freeform 915">
                <a:extLst>
                  <a:ext uri="{FF2B5EF4-FFF2-40B4-BE49-F238E27FC236}">
                    <a16:creationId xmlns:a16="http://schemas.microsoft.com/office/drawing/2014/main" id="{C4C44228-65B5-564C-B1D9-63A0904BA48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7" name="Freeform 916">
                <a:extLst>
                  <a:ext uri="{FF2B5EF4-FFF2-40B4-BE49-F238E27FC236}">
                    <a16:creationId xmlns:a16="http://schemas.microsoft.com/office/drawing/2014/main" id="{B5DCAEA1-0E67-2B47-8939-3B96B108062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8" name="Freeform 917">
                <a:extLst>
                  <a:ext uri="{FF2B5EF4-FFF2-40B4-BE49-F238E27FC236}">
                    <a16:creationId xmlns:a16="http://schemas.microsoft.com/office/drawing/2014/main" id="{0BF12852-261D-6142-8DC4-CA6078C2CEE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3" name="Group 872">
            <a:extLst>
              <a:ext uri="{FF2B5EF4-FFF2-40B4-BE49-F238E27FC236}">
                <a16:creationId xmlns:a16="http://schemas.microsoft.com/office/drawing/2014/main" id="{C54AB713-5B88-EF45-B0D1-C4B00F726693}"/>
              </a:ext>
            </a:extLst>
          </p:cNvPr>
          <p:cNvGrpSpPr/>
          <p:nvPr/>
        </p:nvGrpSpPr>
        <p:grpSpPr>
          <a:xfrm>
            <a:off x="3740086" y="4631455"/>
            <a:ext cx="541338" cy="223023"/>
            <a:chOff x="7493876" y="2774731"/>
            <a:chExt cx="1481958" cy="894622"/>
          </a:xfrm>
        </p:grpSpPr>
        <p:sp>
          <p:nvSpPr>
            <p:cNvPr id="898" name="Freeform 897">
              <a:extLst>
                <a:ext uri="{FF2B5EF4-FFF2-40B4-BE49-F238E27FC236}">
                  <a16:creationId xmlns:a16="http://schemas.microsoft.com/office/drawing/2014/main" id="{DFDAEE8A-153F-F148-ACED-DCB6523146D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99" name="Oval 898">
              <a:extLst>
                <a:ext uri="{FF2B5EF4-FFF2-40B4-BE49-F238E27FC236}">
                  <a16:creationId xmlns:a16="http://schemas.microsoft.com/office/drawing/2014/main" id="{12E9968E-6A5D-1D49-87AD-9360D941AF5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00" name="Group 899">
              <a:extLst>
                <a:ext uri="{FF2B5EF4-FFF2-40B4-BE49-F238E27FC236}">
                  <a16:creationId xmlns:a16="http://schemas.microsoft.com/office/drawing/2014/main" id="{C96DB30C-CB79-ED4D-990A-79FB83582D7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01" name="Freeform 900">
                <a:extLst>
                  <a:ext uri="{FF2B5EF4-FFF2-40B4-BE49-F238E27FC236}">
                    <a16:creationId xmlns:a16="http://schemas.microsoft.com/office/drawing/2014/main" id="{2A2BB217-A5F6-F142-B4CF-398F9DAFFCA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2" name="Freeform 901">
                <a:extLst>
                  <a:ext uri="{FF2B5EF4-FFF2-40B4-BE49-F238E27FC236}">
                    <a16:creationId xmlns:a16="http://schemas.microsoft.com/office/drawing/2014/main" id="{098B3B92-C926-1C43-A24C-B12286D8230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3" name="Freeform 902">
                <a:extLst>
                  <a:ext uri="{FF2B5EF4-FFF2-40B4-BE49-F238E27FC236}">
                    <a16:creationId xmlns:a16="http://schemas.microsoft.com/office/drawing/2014/main" id="{7A699073-99D7-F145-AF5D-6000D9E7893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4" name="Freeform 903">
                <a:extLst>
                  <a:ext uri="{FF2B5EF4-FFF2-40B4-BE49-F238E27FC236}">
                    <a16:creationId xmlns:a16="http://schemas.microsoft.com/office/drawing/2014/main" id="{9DF6CA8B-C8D2-0649-92B0-D39407735BD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4" name="Group 873">
            <a:extLst>
              <a:ext uri="{FF2B5EF4-FFF2-40B4-BE49-F238E27FC236}">
                <a16:creationId xmlns:a16="http://schemas.microsoft.com/office/drawing/2014/main" id="{BB4F8064-75E6-4148-A080-7FE6F41A0BDD}"/>
              </a:ext>
            </a:extLst>
          </p:cNvPr>
          <p:cNvGrpSpPr/>
          <p:nvPr/>
        </p:nvGrpSpPr>
        <p:grpSpPr>
          <a:xfrm>
            <a:off x="3500746" y="4902845"/>
            <a:ext cx="541338" cy="223023"/>
            <a:chOff x="7493876" y="2774731"/>
            <a:chExt cx="1481958" cy="894622"/>
          </a:xfrm>
        </p:grpSpPr>
        <p:sp>
          <p:nvSpPr>
            <p:cNvPr id="891" name="Freeform 890">
              <a:extLst>
                <a:ext uri="{FF2B5EF4-FFF2-40B4-BE49-F238E27FC236}">
                  <a16:creationId xmlns:a16="http://schemas.microsoft.com/office/drawing/2014/main" id="{3450A9CF-C953-C045-9C98-C67E566E1DE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92" name="Oval 891">
              <a:extLst>
                <a:ext uri="{FF2B5EF4-FFF2-40B4-BE49-F238E27FC236}">
                  <a16:creationId xmlns:a16="http://schemas.microsoft.com/office/drawing/2014/main" id="{1C10C7D2-78B6-5244-AEDC-999C61D0E17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93" name="Group 892">
              <a:extLst>
                <a:ext uri="{FF2B5EF4-FFF2-40B4-BE49-F238E27FC236}">
                  <a16:creationId xmlns:a16="http://schemas.microsoft.com/office/drawing/2014/main" id="{C348A6F0-8B18-E549-942A-B4BA0E4351C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94" name="Freeform 893">
                <a:extLst>
                  <a:ext uri="{FF2B5EF4-FFF2-40B4-BE49-F238E27FC236}">
                    <a16:creationId xmlns:a16="http://schemas.microsoft.com/office/drawing/2014/main" id="{50BF416E-5E10-9E42-BF67-C438CBDE370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5" name="Freeform 894">
                <a:extLst>
                  <a:ext uri="{FF2B5EF4-FFF2-40B4-BE49-F238E27FC236}">
                    <a16:creationId xmlns:a16="http://schemas.microsoft.com/office/drawing/2014/main" id="{301F7374-9853-7146-9A47-25C0E0339C1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6" name="Freeform 895">
                <a:extLst>
                  <a:ext uri="{FF2B5EF4-FFF2-40B4-BE49-F238E27FC236}">
                    <a16:creationId xmlns:a16="http://schemas.microsoft.com/office/drawing/2014/main" id="{0164ECE1-B718-B34A-8EDE-D4D0DB3D0DD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7" name="Freeform 896">
                <a:extLst>
                  <a:ext uri="{FF2B5EF4-FFF2-40B4-BE49-F238E27FC236}">
                    <a16:creationId xmlns:a16="http://schemas.microsoft.com/office/drawing/2014/main" id="{C96E24B3-51EE-4841-AC48-02977D922FE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5" name="Group 874">
            <a:extLst>
              <a:ext uri="{FF2B5EF4-FFF2-40B4-BE49-F238E27FC236}">
                <a16:creationId xmlns:a16="http://schemas.microsoft.com/office/drawing/2014/main" id="{A27592D6-B4A5-A942-80A1-4D78584A3729}"/>
              </a:ext>
            </a:extLst>
          </p:cNvPr>
          <p:cNvGrpSpPr/>
          <p:nvPr/>
        </p:nvGrpSpPr>
        <p:grpSpPr>
          <a:xfrm>
            <a:off x="2989969" y="5089246"/>
            <a:ext cx="541338" cy="223023"/>
            <a:chOff x="7493876" y="2774731"/>
            <a:chExt cx="1481958" cy="894622"/>
          </a:xfrm>
        </p:grpSpPr>
        <p:sp>
          <p:nvSpPr>
            <p:cNvPr id="884" name="Freeform 883">
              <a:extLst>
                <a:ext uri="{FF2B5EF4-FFF2-40B4-BE49-F238E27FC236}">
                  <a16:creationId xmlns:a16="http://schemas.microsoft.com/office/drawing/2014/main" id="{4392C382-3B33-664B-9F30-2368CB74357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85" name="Oval 884">
              <a:extLst>
                <a:ext uri="{FF2B5EF4-FFF2-40B4-BE49-F238E27FC236}">
                  <a16:creationId xmlns:a16="http://schemas.microsoft.com/office/drawing/2014/main" id="{E90301FC-FA81-3446-843A-1157E8F0D1A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86" name="Group 885">
              <a:extLst>
                <a:ext uri="{FF2B5EF4-FFF2-40B4-BE49-F238E27FC236}">
                  <a16:creationId xmlns:a16="http://schemas.microsoft.com/office/drawing/2014/main" id="{8F48D118-A375-7442-B7A1-D3B3C92259B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87" name="Freeform 886">
                <a:extLst>
                  <a:ext uri="{FF2B5EF4-FFF2-40B4-BE49-F238E27FC236}">
                    <a16:creationId xmlns:a16="http://schemas.microsoft.com/office/drawing/2014/main" id="{E429E113-061A-8D4E-A711-8433BE2D779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8" name="Freeform 887">
                <a:extLst>
                  <a:ext uri="{FF2B5EF4-FFF2-40B4-BE49-F238E27FC236}">
                    <a16:creationId xmlns:a16="http://schemas.microsoft.com/office/drawing/2014/main" id="{E0359472-260A-464A-8A61-1822736A767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9" name="Freeform 888">
                <a:extLst>
                  <a:ext uri="{FF2B5EF4-FFF2-40B4-BE49-F238E27FC236}">
                    <a16:creationId xmlns:a16="http://schemas.microsoft.com/office/drawing/2014/main" id="{B379B8F8-0A7B-E648-8635-FC0E2853619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0" name="Freeform 889">
                <a:extLst>
                  <a:ext uri="{FF2B5EF4-FFF2-40B4-BE49-F238E27FC236}">
                    <a16:creationId xmlns:a16="http://schemas.microsoft.com/office/drawing/2014/main" id="{F43281EA-3AA2-6846-BFA5-C6871369B73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6" name="Group 875">
            <a:extLst>
              <a:ext uri="{FF2B5EF4-FFF2-40B4-BE49-F238E27FC236}">
                <a16:creationId xmlns:a16="http://schemas.microsoft.com/office/drawing/2014/main" id="{77B1D9FD-DA0A-6F46-AF57-F32DAF022A6D}"/>
              </a:ext>
            </a:extLst>
          </p:cNvPr>
          <p:cNvGrpSpPr/>
          <p:nvPr/>
        </p:nvGrpSpPr>
        <p:grpSpPr>
          <a:xfrm>
            <a:off x="4023882" y="5178456"/>
            <a:ext cx="541338" cy="223023"/>
            <a:chOff x="7493876" y="2774731"/>
            <a:chExt cx="1481958" cy="894622"/>
          </a:xfrm>
        </p:grpSpPr>
        <p:sp>
          <p:nvSpPr>
            <p:cNvPr id="877" name="Freeform 876">
              <a:extLst>
                <a:ext uri="{FF2B5EF4-FFF2-40B4-BE49-F238E27FC236}">
                  <a16:creationId xmlns:a16="http://schemas.microsoft.com/office/drawing/2014/main" id="{38DD07A8-F151-D74A-B9B0-150EF89A609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78" name="Oval 877">
              <a:extLst>
                <a:ext uri="{FF2B5EF4-FFF2-40B4-BE49-F238E27FC236}">
                  <a16:creationId xmlns:a16="http://schemas.microsoft.com/office/drawing/2014/main" id="{CE2FED6D-7123-A44C-A27D-AC4E5E5A7A1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79" name="Group 878">
              <a:extLst>
                <a:ext uri="{FF2B5EF4-FFF2-40B4-BE49-F238E27FC236}">
                  <a16:creationId xmlns:a16="http://schemas.microsoft.com/office/drawing/2014/main" id="{AF4FC758-360F-9143-BBCE-5314F170B3C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80" name="Freeform 879">
                <a:extLst>
                  <a:ext uri="{FF2B5EF4-FFF2-40B4-BE49-F238E27FC236}">
                    <a16:creationId xmlns:a16="http://schemas.microsoft.com/office/drawing/2014/main" id="{15710929-DD09-6847-973F-95DA58E5CDE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1" name="Freeform 880">
                <a:extLst>
                  <a:ext uri="{FF2B5EF4-FFF2-40B4-BE49-F238E27FC236}">
                    <a16:creationId xmlns:a16="http://schemas.microsoft.com/office/drawing/2014/main" id="{6BF30287-E1A0-3044-AA63-03344380454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2" name="Freeform 881">
                <a:extLst>
                  <a:ext uri="{FF2B5EF4-FFF2-40B4-BE49-F238E27FC236}">
                    <a16:creationId xmlns:a16="http://schemas.microsoft.com/office/drawing/2014/main" id="{7CBC1677-B55C-7446-B5B2-60FEAAD50D2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3" name="Freeform 882">
                <a:extLst>
                  <a:ext uri="{FF2B5EF4-FFF2-40B4-BE49-F238E27FC236}">
                    <a16:creationId xmlns:a16="http://schemas.microsoft.com/office/drawing/2014/main" id="{2689907A-654D-7246-93EC-6F1DEB7F9B7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Internet structure: a “network of networks”</a:t>
            </a:r>
            <a:endParaRPr lang="en-US" dirty="0"/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46642623-D12F-244E-880B-721FA1B9DBED}"/>
              </a:ext>
            </a:extLst>
          </p:cNvPr>
          <p:cNvGrpSpPr>
            <a:grpSpLocks/>
          </p:cNvGrpSpPr>
          <p:nvPr/>
        </p:nvGrpSpPr>
        <p:grpSpPr bwMode="auto">
          <a:xfrm>
            <a:off x="1619894" y="1918514"/>
            <a:ext cx="8437563" cy="4559300"/>
            <a:chOff x="154891" y="1905681"/>
            <a:chExt cx="8436427" cy="4559651"/>
          </a:xfrm>
        </p:grpSpPr>
        <p:grpSp>
          <p:nvGrpSpPr>
            <p:cNvPr id="9" name="Group 2">
              <a:extLst>
                <a:ext uri="{FF2B5EF4-FFF2-40B4-BE49-F238E27FC236}">
                  <a16:creationId xmlns:a16="http://schemas.microsoft.com/office/drawing/2014/main" id="{30BB6B1D-0B22-BA43-AA01-2EC5643695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61" name="Freeform 84">
                <a:extLst>
                  <a:ext uri="{FF2B5EF4-FFF2-40B4-BE49-F238E27FC236}">
                    <a16:creationId xmlns:a16="http://schemas.microsoft.com/office/drawing/2014/main" id="{B60A3DA3-256B-8E43-9575-8F1327BC53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TextBox 1">
                <a:extLst>
                  <a:ext uri="{FF2B5EF4-FFF2-40B4-BE49-F238E27FC236}">
                    <a16:creationId xmlns:a16="http://schemas.microsoft.com/office/drawing/2014/main" id="{F1EBE77F-A331-1B49-AD54-E7C5C36B2A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0" name="Group 131">
              <a:extLst>
                <a:ext uri="{FF2B5EF4-FFF2-40B4-BE49-F238E27FC236}">
                  <a16:creationId xmlns:a16="http://schemas.microsoft.com/office/drawing/2014/main" id="{15FE5D2D-CFDD-2545-AD30-9375E330E5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59" name="Freeform 84">
                <a:extLst>
                  <a:ext uri="{FF2B5EF4-FFF2-40B4-BE49-F238E27FC236}">
                    <a16:creationId xmlns:a16="http://schemas.microsoft.com/office/drawing/2014/main" id="{0C318F62-493F-244E-9A3D-74FDA424F0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TextBox 133">
                <a:extLst>
                  <a:ext uri="{FF2B5EF4-FFF2-40B4-BE49-F238E27FC236}">
                    <a16:creationId xmlns:a16="http://schemas.microsoft.com/office/drawing/2014/main" id="{45ED4CFD-305F-FD49-AB6C-BC96E8D76D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1" name="Group 135">
              <a:extLst>
                <a:ext uri="{FF2B5EF4-FFF2-40B4-BE49-F238E27FC236}">
                  <a16:creationId xmlns:a16="http://schemas.microsoft.com/office/drawing/2014/main" id="{0041D52F-4091-A944-8003-ED442384CB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57" name="Freeform 84">
                <a:extLst>
                  <a:ext uri="{FF2B5EF4-FFF2-40B4-BE49-F238E27FC236}">
                    <a16:creationId xmlns:a16="http://schemas.microsoft.com/office/drawing/2014/main" id="{078145B8-5D76-7B44-95E4-711130D970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TextBox 137">
                <a:extLst>
                  <a:ext uri="{FF2B5EF4-FFF2-40B4-BE49-F238E27FC236}">
                    <a16:creationId xmlns:a16="http://schemas.microsoft.com/office/drawing/2014/main" id="{5CA3BADE-216F-2843-9D81-CE5E9D20BE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2" name="Group 138">
              <a:extLst>
                <a:ext uri="{FF2B5EF4-FFF2-40B4-BE49-F238E27FC236}">
                  <a16:creationId xmlns:a16="http://schemas.microsoft.com/office/drawing/2014/main" id="{F1C6BD9A-0B39-B244-94E8-678C50D1EC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55" name="Freeform 84">
                <a:extLst>
                  <a:ext uri="{FF2B5EF4-FFF2-40B4-BE49-F238E27FC236}">
                    <a16:creationId xmlns:a16="http://schemas.microsoft.com/office/drawing/2014/main" id="{7E729DEF-3587-F14B-AE03-C52CF3B016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TextBox 140">
                <a:extLst>
                  <a:ext uri="{FF2B5EF4-FFF2-40B4-BE49-F238E27FC236}">
                    <a16:creationId xmlns:a16="http://schemas.microsoft.com/office/drawing/2014/main" id="{DA418C0A-2209-A942-A859-5ECE8083B0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3" name="Group 141">
              <a:extLst>
                <a:ext uri="{FF2B5EF4-FFF2-40B4-BE49-F238E27FC236}">
                  <a16:creationId xmlns:a16="http://schemas.microsoft.com/office/drawing/2014/main" id="{F1A8927C-3AF4-D742-848C-35E15D25BF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53" name="Freeform 84">
                <a:extLst>
                  <a:ext uri="{FF2B5EF4-FFF2-40B4-BE49-F238E27FC236}">
                    <a16:creationId xmlns:a16="http://schemas.microsoft.com/office/drawing/2014/main" id="{E8F8A0DF-7843-7E4A-8EBF-A24CA907C1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TextBox 143">
                <a:extLst>
                  <a:ext uri="{FF2B5EF4-FFF2-40B4-BE49-F238E27FC236}">
                    <a16:creationId xmlns:a16="http://schemas.microsoft.com/office/drawing/2014/main" id="{D97DC0BC-584A-AC4F-835D-B981DD67CC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4" name="Group 144">
              <a:extLst>
                <a:ext uri="{FF2B5EF4-FFF2-40B4-BE49-F238E27FC236}">
                  <a16:creationId xmlns:a16="http://schemas.microsoft.com/office/drawing/2014/main" id="{937AB14A-1B92-0C4D-9DB7-3A65A35F70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51" name="Freeform 84">
                <a:extLst>
                  <a:ext uri="{FF2B5EF4-FFF2-40B4-BE49-F238E27FC236}">
                    <a16:creationId xmlns:a16="http://schemas.microsoft.com/office/drawing/2014/main" id="{72BD96B2-8C8B-A34A-A0B1-8A56E080B3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TextBox 146">
                <a:extLst>
                  <a:ext uri="{FF2B5EF4-FFF2-40B4-BE49-F238E27FC236}">
                    <a16:creationId xmlns:a16="http://schemas.microsoft.com/office/drawing/2014/main" id="{2E687D8E-E3CE-F949-BB94-C8F32F4339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5" name="Group 147">
              <a:extLst>
                <a:ext uri="{FF2B5EF4-FFF2-40B4-BE49-F238E27FC236}">
                  <a16:creationId xmlns:a16="http://schemas.microsoft.com/office/drawing/2014/main" id="{417DAC5F-2573-4743-9127-36524340FE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9" name="Freeform 84">
                <a:extLst>
                  <a:ext uri="{FF2B5EF4-FFF2-40B4-BE49-F238E27FC236}">
                    <a16:creationId xmlns:a16="http://schemas.microsoft.com/office/drawing/2014/main" id="{E9F7E8C6-F700-614F-9F9F-0A88C85D70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TextBox 149">
                <a:extLst>
                  <a:ext uri="{FF2B5EF4-FFF2-40B4-BE49-F238E27FC236}">
                    <a16:creationId xmlns:a16="http://schemas.microsoft.com/office/drawing/2014/main" id="{59E18F13-5C5C-4049-B258-FAF65F9B26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6" name="Group 150">
              <a:extLst>
                <a:ext uri="{FF2B5EF4-FFF2-40B4-BE49-F238E27FC236}">
                  <a16:creationId xmlns:a16="http://schemas.microsoft.com/office/drawing/2014/main" id="{B1724044-B1C6-934B-8868-30D0FD0382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7" name="Freeform 84">
                <a:extLst>
                  <a:ext uri="{FF2B5EF4-FFF2-40B4-BE49-F238E27FC236}">
                    <a16:creationId xmlns:a16="http://schemas.microsoft.com/office/drawing/2014/main" id="{44CA58B7-16C9-C241-8F79-C6964EA2BA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TextBox 152">
                <a:extLst>
                  <a:ext uri="{FF2B5EF4-FFF2-40B4-BE49-F238E27FC236}">
                    <a16:creationId xmlns:a16="http://schemas.microsoft.com/office/drawing/2014/main" id="{766583C3-B9DB-094A-A09E-A4BC2FBDE8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7" name="Group 153">
              <a:extLst>
                <a:ext uri="{FF2B5EF4-FFF2-40B4-BE49-F238E27FC236}">
                  <a16:creationId xmlns:a16="http://schemas.microsoft.com/office/drawing/2014/main" id="{D3F39309-4CCA-1346-A4B3-93C528C3A3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5" name="Freeform 84">
                <a:extLst>
                  <a:ext uri="{FF2B5EF4-FFF2-40B4-BE49-F238E27FC236}">
                    <a16:creationId xmlns:a16="http://schemas.microsoft.com/office/drawing/2014/main" id="{07DE4F60-83A5-0341-A9C1-1548C4278E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extBox 155">
                <a:extLst>
                  <a:ext uri="{FF2B5EF4-FFF2-40B4-BE49-F238E27FC236}">
                    <a16:creationId xmlns:a16="http://schemas.microsoft.com/office/drawing/2014/main" id="{661C5E06-AA77-3D42-A208-2104FCC9BB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8" name="Group 156">
              <a:extLst>
                <a:ext uri="{FF2B5EF4-FFF2-40B4-BE49-F238E27FC236}">
                  <a16:creationId xmlns:a16="http://schemas.microsoft.com/office/drawing/2014/main" id="{DE67CACE-BA9C-4F49-9CCC-2A95DDABF7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43" name="Freeform 84">
                <a:extLst>
                  <a:ext uri="{FF2B5EF4-FFF2-40B4-BE49-F238E27FC236}">
                    <a16:creationId xmlns:a16="http://schemas.microsoft.com/office/drawing/2014/main" id="{8AD1749B-4C4E-DE45-96BC-98F1585D4D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extBox 158">
                <a:extLst>
                  <a:ext uri="{FF2B5EF4-FFF2-40B4-BE49-F238E27FC236}">
                    <a16:creationId xmlns:a16="http://schemas.microsoft.com/office/drawing/2014/main" id="{0ADF884B-3F6F-8145-B641-9A429A34A1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9" name="Group 160">
              <a:extLst>
                <a:ext uri="{FF2B5EF4-FFF2-40B4-BE49-F238E27FC236}">
                  <a16:creationId xmlns:a16="http://schemas.microsoft.com/office/drawing/2014/main" id="{CF0A8E3D-09B1-214E-99FD-B5570442C3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41" name="Freeform 84">
                <a:extLst>
                  <a:ext uri="{FF2B5EF4-FFF2-40B4-BE49-F238E27FC236}">
                    <a16:creationId xmlns:a16="http://schemas.microsoft.com/office/drawing/2014/main" id="{EDDB4269-F7AA-7240-B093-B37270418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TextBox 162">
                <a:extLst>
                  <a:ext uri="{FF2B5EF4-FFF2-40B4-BE49-F238E27FC236}">
                    <a16:creationId xmlns:a16="http://schemas.microsoft.com/office/drawing/2014/main" id="{0403D7D4-9E2C-F94E-924D-8574777C74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0" name="Group 163">
              <a:extLst>
                <a:ext uri="{FF2B5EF4-FFF2-40B4-BE49-F238E27FC236}">
                  <a16:creationId xmlns:a16="http://schemas.microsoft.com/office/drawing/2014/main" id="{4FD3E459-AF79-0B45-B5D3-3CA1740A27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39" name="Freeform 84">
                <a:extLst>
                  <a:ext uri="{FF2B5EF4-FFF2-40B4-BE49-F238E27FC236}">
                    <a16:creationId xmlns:a16="http://schemas.microsoft.com/office/drawing/2014/main" id="{3CAEF347-FE90-E949-A631-0171A060E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TextBox 165">
                <a:extLst>
                  <a:ext uri="{FF2B5EF4-FFF2-40B4-BE49-F238E27FC236}">
                    <a16:creationId xmlns:a16="http://schemas.microsoft.com/office/drawing/2014/main" id="{0B914A90-A394-6F45-B155-CCE12CEFEC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1" name="Group 166">
              <a:extLst>
                <a:ext uri="{FF2B5EF4-FFF2-40B4-BE49-F238E27FC236}">
                  <a16:creationId xmlns:a16="http://schemas.microsoft.com/office/drawing/2014/main" id="{5FECB796-EB1A-6941-942C-2C77B93054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37" name="Freeform 84">
                <a:extLst>
                  <a:ext uri="{FF2B5EF4-FFF2-40B4-BE49-F238E27FC236}">
                    <a16:creationId xmlns:a16="http://schemas.microsoft.com/office/drawing/2014/main" id="{583D705A-27D6-7742-A076-4DD3D0002E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TextBox 168">
                <a:extLst>
                  <a:ext uri="{FF2B5EF4-FFF2-40B4-BE49-F238E27FC236}">
                    <a16:creationId xmlns:a16="http://schemas.microsoft.com/office/drawing/2014/main" id="{B52DEC78-1030-A54E-8A0F-BCB9B6D6B0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2" name="Group 169">
              <a:extLst>
                <a:ext uri="{FF2B5EF4-FFF2-40B4-BE49-F238E27FC236}">
                  <a16:creationId xmlns:a16="http://schemas.microsoft.com/office/drawing/2014/main" id="{188C2074-F159-A84A-BA68-5AB5304751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35" name="Freeform 84">
                <a:extLst>
                  <a:ext uri="{FF2B5EF4-FFF2-40B4-BE49-F238E27FC236}">
                    <a16:creationId xmlns:a16="http://schemas.microsoft.com/office/drawing/2014/main" id="{BDC6D0EF-413A-9E4D-9647-D0D2FE4442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TextBox 171">
                <a:extLst>
                  <a:ext uri="{FF2B5EF4-FFF2-40B4-BE49-F238E27FC236}">
                    <a16:creationId xmlns:a16="http://schemas.microsoft.com/office/drawing/2014/main" id="{FE5336A0-2A38-3C4B-B598-A66CCCFD57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3" name="Group 172">
              <a:extLst>
                <a:ext uri="{FF2B5EF4-FFF2-40B4-BE49-F238E27FC236}">
                  <a16:creationId xmlns:a16="http://schemas.microsoft.com/office/drawing/2014/main" id="{7C2A35D0-56CA-3641-A6F1-6B3B15ECC5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33" name="Freeform 84">
                <a:extLst>
                  <a:ext uri="{FF2B5EF4-FFF2-40B4-BE49-F238E27FC236}">
                    <a16:creationId xmlns:a16="http://schemas.microsoft.com/office/drawing/2014/main" id="{8AAD2739-378D-9246-AF78-87DAEF7F2F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TextBox 174">
                <a:extLst>
                  <a:ext uri="{FF2B5EF4-FFF2-40B4-BE49-F238E27FC236}">
                    <a16:creationId xmlns:a16="http://schemas.microsoft.com/office/drawing/2014/main" id="{E7F13F8B-3A00-D34F-9D41-965BF84584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4" name="Group 175">
              <a:extLst>
                <a:ext uri="{FF2B5EF4-FFF2-40B4-BE49-F238E27FC236}">
                  <a16:creationId xmlns:a16="http://schemas.microsoft.com/office/drawing/2014/main" id="{134DD520-7978-5747-B557-6216C572DF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31" name="Freeform 84">
                <a:extLst>
                  <a:ext uri="{FF2B5EF4-FFF2-40B4-BE49-F238E27FC236}">
                    <a16:creationId xmlns:a16="http://schemas.microsoft.com/office/drawing/2014/main" id="{C577F5FD-5D66-CF43-8149-2A5429C89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TextBox 177">
                <a:extLst>
                  <a:ext uri="{FF2B5EF4-FFF2-40B4-BE49-F238E27FC236}">
                    <a16:creationId xmlns:a16="http://schemas.microsoft.com/office/drawing/2014/main" id="{AA8FB1A9-24AA-6944-82EC-BE9D926267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4EBE302E-6B07-964E-B474-2379BF38E5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6" name="TextBox 179">
              <a:extLst>
                <a:ext uri="{FF2B5EF4-FFF2-40B4-BE49-F238E27FC236}">
                  <a16:creationId xmlns:a16="http://schemas.microsoft.com/office/drawing/2014/main" id="{5687370B-669A-6440-92DE-16AFFBA3F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7" name="TextBox 180">
              <a:extLst>
                <a:ext uri="{FF2B5EF4-FFF2-40B4-BE49-F238E27FC236}">
                  <a16:creationId xmlns:a16="http://schemas.microsoft.com/office/drawing/2014/main" id="{DDCB7942-CF63-0E41-965D-4990C91E38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8" name="TextBox 181">
              <a:extLst>
                <a:ext uri="{FF2B5EF4-FFF2-40B4-BE49-F238E27FC236}">
                  <a16:creationId xmlns:a16="http://schemas.microsoft.com/office/drawing/2014/main" id="{14DD3F3C-E274-2D4E-83D9-E679452E99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9" name="TextBox 182">
              <a:extLst>
                <a:ext uri="{FF2B5EF4-FFF2-40B4-BE49-F238E27FC236}">
                  <a16:creationId xmlns:a16="http://schemas.microsoft.com/office/drawing/2014/main" id="{99FAE186-77C6-3F42-AB05-E0FF7C6CB0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30" name="TextBox 183">
              <a:extLst>
                <a:ext uri="{FF2B5EF4-FFF2-40B4-BE49-F238E27FC236}">
                  <a16:creationId xmlns:a16="http://schemas.microsoft.com/office/drawing/2014/main" id="{1CE3A2E2-820D-D645-BBA3-0C3089DE64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</p:grpSp>
      <p:sp>
        <p:nvSpPr>
          <p:cNvPr id="802" name="Rectangle 3">
            <a:extLst>
              <a:ext uri="{FF2B5EF4-FFF2-40B4-BE49-F238E27FC236}">
                <a16:creationId xmlns:a16="http://schemas.microsoft.com/office/drawing/2014/main" id="{883B8B7C-52E4-7C4B-8F8D-C53D3AF05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9042" y="1163204"/>
            <a:ext cx="9720792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But if one global ISP is viable business, there will be competitors …. who will want to be connected</a:t>
            </a:r>
          </a:p>
        </p:txBody>
      </p:sp>
      <p:grpSp>
        <p:nvGrpSpPr>
          <p:cNvPr id="302" name="Group 20">
            <a:extLst>
              <a:ext uri="{FF2B5EF4-FFF2-40B4-BE49-F238E27FC236}">
                <a16:creationId xmlns:a16="http://schemas.microsoft.com/office/drawing/2014/main" id="{2E65E034-15F8-4544-9A88-3C6F87D79608}"/>
              </a:ext>
            </a:extLst>
          </p:cNvPr>
          <p:cNvGrpSpPr>
            <a:grpSpLocks/>
          </p:cNvGrpSpPr>
          <p:nvPr/>
        </p:nvGrpSpPr>
        <p:grpSpPr bwMode="auto">
          <a:xfrm>
            <a:off x="5736579" y="2899825"/>
            <a:ext cx="2272389" cy="1061009"/>
            <a:chOff x="4696844" y="2871032"/>
            <a:chExt cx="2272671" cy="1061113"/>
          </a:xfrm>
        </p:grpSpPr>
        <p:grpSp>
          <p:nvGrpSpPr>
            <p:cNvPr id="303" name="Group 16">
              <a:extLst>
                <a:ext uri="{FF2B5EF4-FFF2-40B4-BE49-F238E27FC236}">
                  <a16:creationId xmlns:a16="http://schemas.microsoft.com/office/drawing/2014/main" id="{AE7FAC14-602F-5840-95C2-10B4B1F3F9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306" name="Oval 14">
                <a:extLst>
                  <a:ext uri="{FF2B5EF4-FFF2-40B4-BE49-F238E27FC236}">
                    <a16:creationId xmlns:a16="http://schemas.microsoft.com/office/drawing/2014/main" id="{0540692A-C81C-724C-B821-D711DAE717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7" name="TextBox 15">
                <a:extLst>
                  <a:ext uri="{FF2B5EF4-FFF2-40B4-BE49-F238E27FC236}">
                    <a16:creationId xmlns:a16="http://schemas.microsoft.com/office/drawing/2014/main" id="{B7EC47D0-A46E-E246-960E-89C0F218ED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IXP</a:t>
                </a:r>
              </a:p>
            </p:txBody>
          </p:sp>
        </p:grpSp>
        <p:cxnSp>
          <p:nvCxnSpPr>
            <p:cNvPr id="304" name="Straight Connector 18">
              <a:extLst>
                <a:ext uri="{FF2B5EF4-FFF2-40B4-BE49-F238E27FC236}">
                  <a16:creationId xmlns:a16="http://schemas.microsoft.com/office/drawing/2014/main" id="{6DC2A61E-B493-9841-A8B3-1C17E6A8ED0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696844" y="3073933"/>
              <a:ext cx="980347" cy="35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5" name="Straight Connector 516">
              <a:extLst>
                <a:ext uri="{FF2B5EF4-FFF2-40B4-BE49-F238E27FC236}">
                  <a16:creationId xmlns:a16="http://schemas.microsoft.com/office/drawing/2014/main" id="{ED5D0B03-04A8-4A40-9C0F-4EA56D9810E8}"/>
                </a:ext>
              </a:extLst>
            </p:cNvPr>
            <p:cNvCxnSpPr>
              <a:cxnSpLocks noChangeShapeType="1"/>
              <a:endCxn id="976" idx="1"/>
            </p:cNvCxnSpPr>
            <p:nvPr/>
          </p:nvCxnSpPr>
          <p:spPr bwMode="auto">
            <a:xfrm>
              <a:off x="6137159" y="3146857"/>
              <a:ext cx="832356" cy="785288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08" name="Group 39939">
            <a:extLst>
              <a:ext uri="{FF2B5EF4-FFF2-40B4-BE49-F238E27FC236}">
                <a16:creationId xmlns:a16="http://schemas.microsoft.com/office/drawing/2014/main" id="{17CCBDCA-CC15-454D-A26D-AA4BB11DE0FB}"/>
              </a:ext>
            </a:extLst>
          </p:cNvPr>
          <p:cNvGrpSpPr>
            <a:grpSpLocks/>
          </p:cNvGrpSpPr>
          <p:nvPr/>
        </p:nvGrpSpPr>
        <p:grpSpPr bwMode="auto">
          <a:xfrm>
            <a:off x="3570155" y="3762887"/>
            <a:ext cx="2938536" cy="1357499"/>
            <a:chOff x="2746064" y="3733002"/>
            <a:chExt cx="2937093" cy="1359582"/>
          </a:xfrm>
        </p:grpSpPr>
        <p:cxnSp>
          <p:nvCxnSpPr>
            <p:cNvPr id="309" name="Straight Connector 7">
              <a:extLst>
                <a:ext uri="{FF2B5EF4-FFF2-40B4-BE49-F238E27FC236}">
                  <a16:creationId xmlns:a16="http://schemas.microsoft.com/office/drawing/2014/main" id="{415ABF4C-9DC7-3E48-8D47-77091F596BBC}"/>
                </a:ext>
              </a:extLst>
            </p:cNvPr>
            <p:cNvCxnSpPr>
              <a:cxnSpLocks noChangeShapeType="1"/>
              <a:stCxn id="1032" idx="5"/>
              <a:endCxn id="983" idx="3"/>
            </p:cNvCxnSpPr>
            <p:nvPr/>
          </p:nvCxnSpPr>
          <p:spPr bwMode="auto">
            <a:xfrm>
              <a:off x="5094305" y="3733002"/>
              <a:ext cx="588852" cy="21276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0" name="Straight Connector 415">
              <a:extLst>
                <a:ext uri="{FF2B5EF4-FFF2-40B4-BE49-F238E27FC236}">
                  <a16:creationId xmlns:a16="http://schemas.microsoft.com/office/drawing/2014/main" id="{5C73DBFB-D008-3643-BC55-DC0EB59EE06A}"/>
                </a:ext>
              </a:extLst>
            </p:cNvPr>
            <p:cNvCxnSpPr>
              <a:cxnSpLocks noChangeShapeType="1"/>
              <a:stCxn id="1010" idx="5"/>
            </p:cNvCxnSpPr>
            <p:nvPr/>
          </p:nvCxnSpPr>
          <p:spPr bwMode="auto">
            <a:xfrm flipH="1">
              <a:off x="2746064" y="3789080"/>
              <a:ext cx="54551" cy="60192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1" name="Straight Connector 523">
              <a:extLst>
                <a:ext uri="{FF2B5EF4-FFF2-40B4-BE49-F238E27FC236}">
                  <a16:creationId xmlns:a16="http://schemas.microsoft.com/office/drawing/2014/main" id="{FABFBABF-764F-F24E-92BB-9E89BDA24ADC}"/>
                </a:ext>
              </a:extLst>
            </p:cNvPr>
            <p:cNvCxnSpPr>
              <a:cxnSpLocks noChangeShapeType="1"/>
              <a:endCxn id="941" idx="3"/>
            </p:cNvCxnSpPr>
            <p:nvPr/>
          </p:nvCxnSpPr>
          <p:spPr bwMode="auto">
            <a:xfrm flipV="1">
              <a:off x="4424422" y="4701847"/>
              <a:ext cx="1074473" cy="39073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12" name="Group 39945">
            <a:extLst>
              <a:ext uri="{FF2B5EF4-FFF2-40B4-BE49-F238E27FC236}">
                <a16:creationId xmlns:a16="http://schemas.microsoft.com/office/drawing/2014/main" id="{4F08D3C4-6595-F647-9CFE-E885FE9A560B}"/>
              </a:ext>
            </a:extLst>
          </p:cNvPr>
          <p:cNvGrpSpPr>
            <a:grpSpLocks/>
          </p:cNvGrpSpPr>
          <p:nvPr/>
        </p:nvGrpSpPr>
        <p:grpSpPr bwMode="auto">
          <a:xfrm>
            <a:off x="5775500" y="5015078"/>
            <a:ext cx="1792625" cy="741248"/>
            <a:chOff x="4686300" y="4864100"/>
            <a:chExt cx="1792244" cy="740764"/>
          </a:xfrm>
        </p:grpSpPr>
        <p:sp>
          <p:nvSpPr>
            <p:cNvPr id="313" name="TextBox 39940">
              <a:extLst>
                <a:ext uri="{FF2B5EF4-FFF2-40B4-BE49-F238E27FC236}">
                  <a16:creationId xmlns:a16="http://schemas.microsoft.com/office/drawing/2014/main" id="{FD61504F-D5F3-AD41-A564-0F2130ECCC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8700" y="5143500"/>
              <a:ext cx="1639844" cy="4613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peering link</a:t>
              </a:r>
            </a:p>
          </p:txBody>
        </p:sp>
        <p:cxnSp>
          <p:nvCxnSpPr>
            <p:cNvPr id="314" name="Straight Connector 39943">
              <a:extLst>
                <a:ext uri="{FF2B5EF4-FFF2-40B4-BE49-F238E27FC236}">
                  <a16:creationId xmlns:a16="http://schemas.microsoft.com/office/drawing/2014/main" id="{662FE684-E2A5-2840-A5C2-6BFF91F3187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686300" y="4864100"/>
              <a:ext cx="266700" cy="41910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15" name="Group 39950">
            <a:extLst>
              <a:ext uri="{FF2B5EF4-FFF2-40B4-BE49-F238E27FC236}">
                <a16:creationId xmlns:a16="http://schemas.microsoft.com/office/drawing/2014/main" id="{8A4AC5CF-4E2B-1A42-BCF8-69BC9F1FCC3D}"/>
              </a:ext>
            </a:extLst>
          </p:cNvPr>
          <p:cNvGrpSpPr>
            <a:grpSpLocks/>
          </p:cNvGrpSpPr>
          <p:nvPr/>
        </p:nvGrpSpPr>
        <p:grpSpPr bwMode="auto">
          <a:xfrm>
            <a:off x="6287088" y="1707261"/>
            <a:ext cx="3207609" cy="1166368"/>
            <a:chOff x="5270500" y="1701800"/>
            <a:chExt cx="3206604" cy="1165614"/>
          </a:xfrm>
        </p:grpSpPr>
        <p:sp>
          <p:nvSpPr>
            <p:cNvPr id="316" name="TextBox 39946">
              <a:extLst>
                <a:ext uri="{FF2B5EF4-FFF2-40B4-BE49-F238E27FC236}">
                  <a16:creationId xmlns:a16="http://schemas.microsoft.com/office/drawing/2014/main" id="{6D9EB3B8-2735-CD4C-87A2-ADB28AA917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70500" y="1701800"/>
              <a:ext cx="3206604" cy="461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Internet exchange point </a:t>
              </a:r>
            </a:p>
          </p:txBody>
        </p:sp>
        <p:cxnSp>
          <p:nvCxnSpPr>
            <p:cNvPr id="317" name="Straight Connector 39948">
              <a:extLst>
                <a:ext uri="{FF2B5EF4-FFF2-40B4-BE49-F238E27FC236}">
                  <a16:creationId xmlns:a16="http://schemas.microsoft.com/office/drawing/2014/main" id="{3960A6E5-1A89-A049-8806-7339A84D6F2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6141884" y="2155382"/>
              <a:ext cx="219911" cy="71203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62" name="Group 861">
            <a:extLst>
              <a:ext uri="{FF2B5EF4-FFF2-40B4-BE49-F238E27FC236}">
                <a16:creationId xmlns:a16="http://schemas.microsoft.com/office/drawing/2014/main" id="{B86CF571-59B7-9040-88E6-ACE367964601}"/>
              </a:ext>
            </a:extLst>
          </p:cNvPr>
          <p:cNvGrpSpPr/>
          <p:nvPr/>
        </p:nvGrpSpPr>
        <p:grpSpPr>
          <a:xfrm>
            <a:off x="7929475" y="3939691"/>
            <a:ext cx="541338" cy="223023"/>
            <a:chOff x="7493876" y="2774731"/>
            <a:chExt cx="1481958" cy="894622"/>
          </a:xfrm>
        </p:grpSpPr>
        <p:sp>
          <p:nvSpPr>
            <p:cNvPr id="975" name="Freeform 974">
              <a:extLst>
                <a:ext uri="{FF2B5EF4-FFF2-40B4-BE49-F238E27FC236}">
                  <a16:creationId xmlns:a16="http://schemas.microsoft.com/office/drawing/2014/main" id="{1999BFB5-779F-7B4E-BCBF-9040592BFBD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76" name="Oval 975">
              <a:extLst>
                <a:ext uri="{FF2B5EF4-FFF2-40B4-BE49-F238E27FC236}">
                  <a16:creationId xmlns:a16="http://schemas.microsoft.com/office/drawing/2014/main" id="{61415BE9-66CA-0045-99BF-BA54F41E054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77" name="Group 976">
              <a:extLst>
                <a:ext uri="{FF2B5EF4-FFF2-40B4-BE49-F238E27FC236}">
                  <a16:creationId xmlns:a16="http://schemas.microsoft.com/office/drawing/2014/main" id="{390121EC-5020-DC41-8658-E7E4546EDD8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78" name="Freeform 977">
                <a:extLst>
                  <a:ext uri="{FF2B5EF4-FFF2-40B4-BE49-F238E27FC236}">
                    <a16:creationId xmlns:a16="http://schemas.microsoft.com/office/drawing/2014/main" id="{379AA28D-75A8-A345-B828-DEB6099EB1D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9" name="Freeform 978">
                <a:extLst>
                  <a:ext uri="{FF2B5EF4-FFF2-40B4-BE49-F238E27FC236}">
                    <a16:creationId xmlns:a16="http://schemas.microsoft.com/office/drawing/2014/main" id="{9DDC0BF3-00A0-7C46-A0BC-285C4E950A2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0" name="Freeform 979">
                <a:extLst>
                  <a:ext uri="{FF2B5EF4-FFF2-40B4-BE49-F238E27FC236}">
                    <a16:creationId xmlns:a16="http://schemas.microsoft.com/office/drawing/2014/main" id="{DECB33A6-775B-1A42-95E8-73DA8B96513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1" name="Freeform 980">
                <a:extLst>
                  <a:ext uri="{FF2B5EF4-FFF2-40B4-BE49-F238E27FC236}">
                    <a16:creationId xmlns:a16="http://schemas.microsoft.com/office/drawing/2014/main" id="{2619AA7F-A92C-BA49-876D-4FE864A189C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1" name="Group 860">
            <a:extLst>
              <a:ext uri="{FF2B5EF4-FFF2-40B4-BE49-F238E27FC236}">
                <a16:creationId xmlns:a16="http://schemas.microsoft.com/office/drawing/2014/main" id="{D449FF35-FAF6-E449-9A22-F811CE472966}"/>
              </a:ext>
            </a:extLst>
          </p:cNvPr>
          <p:cNvGrpSpPr/>
          <p:nvPr/>
        </p:nvGrpSpPr>
        <p:grpSpPr>
          <a:xfrm>
            <a:off x="6429198" y="3852093"/>
            <a:ext cx="541338" cy="223023"/>
            <a:chOff x="7493876" y="2774731"/>
            <a:chExt cx="1481958" cy="894622"/>
          </a:xfrm>
        </p:grpSpPr>
        <p:sp>
          <p:nvSpPr>
            <p:cNvPr id="982" name="Freeform 981">
              <a:extLst>
                <a:ext uri="{FF2B5EF4-FFF2-40B4-BE49-F238E27FC236}">
                  <a16:creationId xmlns:a16="http://schemas.microsoft.com/office/drawing/2014/main" id="{C7B6FB0D-082A-3945-9A3E-A5F7186297E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83" name="Oval 982">
              <a:extLst>
                <a:ext uri="{FF2B5EF4-FFF2-40B4-BE49-F238E27FC236}">
                  <a16:creationId xmlns:a16="http://schemas.microsoft.com/office/drawing/2014/main" id="{4EF624E0-71DE-964A-8571-4D8C1996401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84" name="Group 983">
              <a:extLst>
                <a:ext uri="{FF2B5EF4-FFF2-40B4-BE49-F238E27FC236}">
                  <a16:creationId xmlns:a16="http://schemas.microsoft.com/office/drawing/2014/main" id="{30E6BF43-A210-1E4C-BAD2-D624181508A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85" name="Freeform 984">
                <a:extLst>
                  <a:ext uri="{FF2B5EF4-FFF2-40B4-BE49-F238E27FC236}">
                    <a16:creationId xmlns:a16="http://schemas.microsoft.com/office/drawing/2014/main" id="{F4D1AD34-F02F-9941-970C-35B29683293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6" name="Freeform 985">
                <a:extLst>
                  <a:ext uri="{FF2B5EF4-FFF2-40B4-BE49-F238E27FC236}">
                    <a16:creationId xmlns:a16="http://schemas.microsoft.com/office/drawing/2014/main" id="{0F5A4911-FBD2-E540-9A2F-3E431D553D9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7" name="Freeform 986">
                <a:extLst>
                  <a:ext uri="{FF2B5EF4-FFF2-40B4-BE49-F238E27FC236}">
                    <a16:creationId xmlns:a16="http://schemas.microsoft.com/office/drawing/2014/main" id="{DCAAD9B9-53E3-A344-9344-FD09758AEB0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8" name="Freeform 987">
                <a:extLst>
                  <a:ext uri="{FF2B5EF4-FFF2-40B4-BE49-F238E27FC236}">
                    <a16:creationId xmlns:a16="http://schemas.microsoft.com/office/drawing/2014/main" id="{7E121ADB-28BD-A34D-864D-CAE2965181F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6" name="Group 815">
            <a:extLst>
              <a:ext uri="{FF2B5EF4-FFF2-40B4-BE49-F238E27FC236}">
                <a16:creationId xmlns:a16="http://schemas.microsoft.com/office/drawing/2014/main" id="{5D57186B-96C6-4245-A5CD-2EC8F02FE2C5}"/>
              </a:ext>
            </a:extLst>
          </p:cNvPr>
          <p:cNvGrpSpPr/>
          <p:nvPr/>
        </p:nvGrpSpPr>
        <p:grpSpPr>
          <a:xfrm>
            <a:off x="5457737" y="3639654"/>
            <a:ext cx="541338" cy="223023"/>
            <a:chOff x="7493876" y="2774731"/>
            <a:chExt cx="1481958" cy="894622"/>
          </a:xfrm>
        </p:grpSpPr>
        <p:sp>
          <p:nvSpPr>
            <p:cNvPr id="1031" name="Freeform 1030">
              <a:extLst>
                <a:ext uri="{FF2B5EF4-FFF2-40B4-BE49-F238E27FC236}">
                  <a16:creationId xmlns:a16="http://schemas.microsoft.com/office/drawing/2014/main" id="{F884C67D-5359-0D4B-92F3-51236F5721A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32" name="Oval 1031">
              <a:extLst>
                <a:ext uri="{FF2B5EF4-FFF2-40B4-BE49-F238E27FC236}">
                  <a16:creationId xmlns:a16="http://schemas.microsoft.com/office/drawing/2014/main" id="{C3DDEC0B-9B46-6E40-AFA7-85DD71E00D8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AFA389A2-1145-6742-AFF5-BBE2D79E08E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34" name="Freeform 1033">
                <a:extLst>
                  <a:ext uri="{FF2B5EF4-FFF2-40B4-BE49-F238E27FC236}">
                    <a16:creationId xmlns:a16="http://schemas.microsoft.com/office/drawing/2014/main" id="{D4EB8805-ED69-3A4C-B790-5B0BE9CAFC7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5" name="Freeform 1034">
                <a:extLst>
                  <a:ext uri="{FF2B5EF4-FFF2-40B4-BE49-F238E27FC236}">
                    <a16:creationId xmlns:a16="http://schemas.microsoft.com/office/drawing/2014/main" id="{F9160B87-94D9-4746-9AB1-F94A2850C65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6" name="Freeform 1035">
                <a:extLst>
                  <a:ext uri="{FF2B5EF4-FFF2-40B4-BE49-F238E27FC236}">
                    <a16:creationId xmlns:a16="http://schemas.microsoft.com/office/drawing/2014/main" id="{AC514A69-8535-9F4F-9082-9C0664FDD7D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7" name="Freeform 1036">
                <a:extLst>
                  <a:ext uri="{FF2B5EF4-FFF2-40B4-BE49-F238E27FC236}">
                    <a16:creationId xmlns:a16="http://schemas.microsoft.com/office/drawing/2014/main" id="{16FAD8F4-5C16-3548-9F13-8A162DB18CB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51" name="Group 1050">
            <a:extLst>
              <a:ext uri="{FF2B5EF4-FFF2-40B4-BE49-F238E27FC236}">
                <a16:creationId xmlns:a16="http://schemas.microsoft.com/office/drawing/2014/main" id="{D733AA75-B994-7047-AE70-E6C857337635}"/>
              </a:ext>
            </a:extLst>
          </p:cNvPr>
          <p:cNvGrpSpPr/>
          <p:nvPr/>
        </p:nvGrpSpPr>
        <p:grpSpPr>
          <a:xfrm>
            <a:off x="4815073" y="3924252"/>
            <a:ext cx="1634942" cy="693432"/>
            <a:chOff x="4815073" y="3924252"/>
            <a:chExt cx="1634942" cy="693432"/>
          </a:xfrm>
        </p:grpSpPr>
        <p:cxnSp>
          <p:nvCxnSpPr>
            <p:cNvPr id="319" name="Straight Connector 515">
              <a:extLst>
                <a:ext uri="{FF2B5EF4-FFF2-40B4-BE49-F238E27FC236}">
                  <a16:creationId xmlns:a16="http://schemas.microsoft.com/office/drawing/2014/main" id="{E64B2F34-F5A2-0748-B519-596A0F2D52A9}"/>
                </a:ext>
              </a:extLst>
            </p:cNvPr>
            <p:cNvCxnSpPr>
              <a:cxnSpLocks noChangeShapeType="1"/>
              <a:stCxn id="930" idx="2"/>
            </p:cNvCxnSpPr>
            <p:nvPr/>
          </p:nvCxnSpPr>
          <p:spPr bwMode="auto">
            <a:xfrm flipV="1">
              <a:off x="4982880" y="4309966"/>
              <a:ext cx="309146" cy="307718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1" name="Straight Connector 519">
              <a:extLst>
                <a:ext uri="{FF2B5EF4-FFF2-40B4-BE49-F238E27FC236}">
                  <a16:creationId xmlns:a16="http://schemas.microsoft.com/office/drawing/2014/main" id="{A78B3472-4495-804D-9DE2-F7A93E5EED6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5520180" y="3924252"/>
              <a:ext cx="929835" cy="36708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2" name="Straight Connector 520">
              <a:extLst>
                <a:ext uri="{FF2B5EF4-FFF2-40B4-BE49-F238E27FC236}">
                  <a16:creationId xmlns:a16="http://schemas.microsoft.com/office/drawing/2014/main" id="{B39E2778-53AB-7A47-8C24-A5C1BE87DA91}"/>
                </a:ext>
              </a:extLst>
            </p:cNvPr>
            <p:cNvCxnSpPr>
              <a:cxnSpLocks noChangeShapeType="1"/>
              <a:stCxn id="1007" idx="2"/>
            </p:cNvCxnSpPr>
            <p:nvPr/>
          </p:nvCxnSpPr>
          <p:spPr bwMode="auto">
            <a:xfrm>
              <a:off x="4815073" y="3947043"/>
              <a:ext cx="476953" cy="27750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320" name="Group 518">
              <a:extLst>
                <a:ext uri="{FF2B5EF4-FFF2-40B4-BE49-F238E27FC236}">
                  <a16:creationId xmlns:a16="http://schemas.microsoft.com/office/drawing/2014/main" id="{5B45D9C6-3CE7-2041-98FA-CDA4548CA9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9678" y="4119105"/>
              <a:ext cx="528442" cy="338554"/>
              <a:chOff x="5634518" y="2652249"/>
              <a:chExt cx="528092" cy="338174"/>
            </a:xfrm>
          </p:grpSpPr>
          <p:sp>
            <p:nvSpPr>
              <p:cNvPr id="323" name="Oval 521">
                <a:extLst>
                  <a:ext uri="{FF2B5EF4-FFF2-40B4-BE49-F238E27FC236}">
                    <a16:creationId xmlns:a16="http://schemas.microsoft.com/office/drawing/2014/main" id="{8C2B1233-55C2-9047-95E3-7365B78CC2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4518" y="2672371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4" name="TextBox 522">
                <a:extLst>
                  <a:ext uri="{FF2B5EF4-FFF2-40B4-BE49-F238E27FC236}">
                    <a16:creationId xmlns:a16="http://schemas.microsoft.com/office/drawing/2014/main" id="{A334D512-2736-F84E-A319-19B29AF83D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85246" y="2652249"/>
                <a:ext cx="447262" cy="338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IXP</a:t>
                </a:r>
              </a:p>
            </p:txBody>
          </p:sp>
        </p:grpSp>
      </p:grpSp>
      <p:grpSp>
        <p:nvGrpSpPr>
          <p:cNvPr id="867" name="Group 866">
            <a:extLst>
              <a:ext uri="{FF2B5EF4-FFF2-40B4-BE49-F238E27FC236}">
                <a16:creationId xmlns:a16="http://schemas.microsoft.com/office/drawing/2014/main" id="{58E5558D-3D33-544A-9618-E00C8D6923C7}"/>
              </a:ext>
            </a:extLst>
          </p:cNvPr>
          <p:cNvGrpSpPr/>
          <p:nvPr/>
        </p:nvGrpSpPr>
        <p:grpSpPr>
          <a:xfrm>
            <a:off x="6244846" y="4607015"/>
            <a:ext cx="541338" cy="223023"/>
            <a:chOff x="7493876" y="2774731"/>
            <a:chExt cx="1481958" cy="894622"/>
          </a:xfrm>
        </p:grpSpPr>
        <p:sp>
          <p:nvSpPr>
            <p:cNvPr id="940" name="Freeform 939">
              <a:extLst>
                <a:ext uri="{FF2B5EF4-FFF2-40B4-BE49-F238E27FC236}">
                  <a16:creationId xmlns:a16="http://schemas.microsoft.com/office/drawing/2014/main" id="{CE49F0E8-4CAB-264C-AC25-083099BD35B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41" name="Oval 940">
              <a:extLst>
                <a:ext uri="{FF2B5EF4-FFF2-40B4-BE49-F238E27FC236}">
                  <a16:creationId xmlns:a16="http://schemas.microsoft.com/office/drawing/2014/main" id="{FDB92030-8F0D-8048-BA6F-8E94CCC52E4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42" name="Group 941">
              <a:extLst>
                <a:ext uri="{FF2B5EF4-FFF2-40B4-BE49-F238E27FC236}">
                  <a16:creationId xmlns:a16="http://schemas.microsoft.com/office/drawing/2014/main" id="{E584775B-EF39-E641-9296-62D0E98EBD1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43" name="Freeform 942">
                <a:extLst>
                  <a:ext uri="{FF2B5EF4-FFF2-40B4-BE49-F238E27FC236}">
                    <a16:creationId xmlns:a16="http://schemas.microsoft.com/office/drawing/2014/main" id="{5FDEF6E3-E3EE-6C46-9470-4C6034153EA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4" name="Freeform 943">
                <a:extLst>
                  <a:ext uri="{FF2B5EF4-FFF2-40B4-BE49-F238E27FC236}">
                    <a16:creationId xmlns:a16="http://schemas.microsoft.com/office/drawing/2014/main" id="{F09DCEA1-EA74-5942-A863-43EE3356891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5" name="Freeform 944">
                <a:extLst>
                  <a:ext uri="{FF2B5EF4-FFF2-40B4-BE49-F238E27FC236}">
                    <a16:creationId xmlns:a16="http://schemas.microsoft.com/office/drawing/2014/main" id="{7E4A31FF-3937-8145-99B6-C539859E71D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6" name="Freeform 945">
                <a:extLst>
                  <a:ext uri="{FF2B5EF4-FFF2-40B4-BE49-F238E27FC236}">
                    <a16:creationId xmlns:a16="http://schemas.microsoft.com/office/drawing/2014/main" id="{AE42ABD3-20A1-3A47-A5A0-6B9BD70524B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0" name="Group 869">
            <a:extLst>
              <a:ext uri="{FF2B5EF4-FFF2-40B4-BE49-F238E27FC236}">
                <a16:creationId xmlns:a16="http://schemas.microsoft.com/office/drawing/2014/main" id="{2201EDA2-F87D-BF47-BEA0-21B0A24F495A}"/>
              </a:ext>
            </a:extLst>
          </p:cNvPr>
          <p:cNvGrpSpPr/>
          <p:nvPr/>
        </p:nvGrpSpPr>
        <p:grpSpPr>
          <a:xfrm>
            <a:off x="4812419" y="5011641"/>
            <a:ext cx="541338" cy="223023"/>
            <a:chOff x="7493876" y="2774731"/>
            <a:chExt cx="1481958" cy="894622"/>
          </a:xfrm>
        </p:grpSpPr>
        <p:sp>
          <p:nvSpPr>
            <p:cNvPr id="919" name="Freeform 918">
              <a:extLst>
                <a:ext uri="{FF2B5EF4-FFF2-40B4-BE49-F238E27FC236}">
                  <a16:creationId xmlns:a16="http://schemas.microsoft.com/office/drawing/2014/main" id="{7BACFFDC-142B-174A-BFED-E6176627DB8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20" name="Oval 919">
              <a:extLst>
                <a:ext uri="{FF2B5EF4-FFF2-40B4-BE49-F238E27FC236}">
                  <a16:creationId xmlns:a16="http://schemas.microsoft.com/office/drawing/2014/main" id="{6B0BD693-1861-1344-9C54-9555107E799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21" name="Group 920">
              <a:extLst>
                <a:ext uri="{FF2B5EF4-FFF2-40B4-BE49-F238E27FC236}">
                  <a16:creationId xmlns:a16="http://schemas.microsoft.com/office/drawing/2014/main" id="{0019A1FA-0729-AB44-ACE4-09350E33F46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22" name="Freeform 921">
                <a:extLst>
                  <a:ext uri="{FF2B5EF4-FFF2-40B4-BE49-F238E27FC236}">
                    <a16:creationId xmlns:a16="http://schemas.microsoft.com/office/drawing/2014/main" id="{FA1FC1ED-CBBF-5F44-A7FA-778F742FE76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3" name="Freeform 922">
                <a:extLst>
                  <a:ext uri="{FF2B5EF4-FFF2-40B4-BE49-F238E27FC236}">
                    <a16:creationId xmlns:a16="http://schemas.microsoft.com/office/drawing/2014/main" id="{6C0ECFD1-933A-B74E-BFEE-72B00BC4C3A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4" name="Freeform 923">
                <a:extLst>
                  <a:ext uri="{FF2B5EF4-FFF2-40B4-BE49-F238E27FC236}">
                    <a16:creationId xmlns:a16="http://schemas.microsoft.com/office/drawing/2014/main" id="{FF559D91-8CE3-6E40-B135-CC54DC60696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5" name="Freeform 924">
                <a:extLst>
                  <a:ext uri="{FF2B5EF4-FFF2-40B4-BE49-F238E27FC236}">
                    <a16:creationId xmlns:a16="http://schemas.microsoft.com/office/drawing/2014/main" id="{4747411F-F0D6-A548-A80F-4ED08DE503B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9" name="Group 818">
            <a:extLst>
              <a:ext uri="{FF2B5EF4-FFF2-40B4-BE49-F238E27FC236}">
                <a16:creationId xmlns:a16="http://schemas.microsoft.com/office/drawing/2014/main" id="{BC079EE2-B5B9-1946-83CA-FB5D7C12BB3C}"/>
              </a:ext>
            </a:extLst>
          </p:cNvPr>
          <p:cNvGrpSpPr/>
          <p:nvPr/>
        </p:nvGrpSpPr>
        <p:grpSpPr>
          <a:xfrm>
            <a:off x="3355534" y="3674009"/>
            <a:ext cx="541338" cy="223023"/>
            <a:chOff x="7493876" y="2774731"/>
            <a:chExt cx="1481958" cy="894622"/>
          </a:xfrm>
        </p:grpSpPr>
        <p:sp>
          <p:nvSpPr>
            <p:cNvPr id="1010" name="Freeform 1009">
              <a:extLst>
                <a:ext uri="{FF2B5EF4-FFF2-40B4-BE49-F238E27FC236}">
                  <a16:creationId xmlns:a16="http://schemas.microsoft.com/office/drawing/2014/main" id="{92DD86F6-73AF-224B-B049-218E0EE4D53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11" name="Oval 1010">
              <a:extLst>
                <a:ext uri="{FF2B5EF4-FFF2-40B4-BE49-F238E27FC236}">
                  <a16:creationId xmlns:a16="http://schemas.microsoft.com/office/drawing/2014/main" id="{620B6D4B-4DE6-3F40-A4F5-C34D0B6BA0E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12" name="Group 1011">
              <a:extLst>
                <a:ext uri="{FF2B5EF4-FFF2-40B4-BE49-F238E27FC236}">
                  <a16:creationId xmlns:a16="http://schemas.microsoft.com/office/drawing/2014/main" id="{79E8750B-383B-4641-8E1B-82CF46F5FE0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13" name="Freeform 1012">
                <a:extLst>
                  <a:ext uri="{FF2B5EF4-FFF2-40B4-BE49-F238E27FC236}">
                    <a16:creationId xmlns:a16="http://schemas.microsoft.com/office/drawing/2014/main" id="{1A6B8441-BBF6-4A40-BA5C-5AA0E5DC708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4" name="Freeform 1013">
                <a:extLst>
                  <a:ext uri="{FF2B5EF4-FFF2-40B4-BE49-F238E27FC236}">
                    <a16:creationId xmlns:a16="http://schemas.microsoft.com/office/drawing/2014/main" id="{30818833-5C97-7548-9F55-3C0175E588E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5" name="Freeform 1014">
                <a:extLst>
                  <a:ext uri="{FF2B5EF4-FFF2-40B4-BE49-F238E27FC236}">
                    <a16:creationId xmlns:a16="http://schemas.microsoft.com/office/drawing/2014/main" id="{9E3C655D-3A7D-E14F-A7F2-F9D4BE59CFE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6" name="Freeform 1015">
                <a:extLst>
                  <a:ext uri="{FF2B5EF4-FFF2-40B4-BE49-F238E27FC236}">
                    <a16:creationId xmlns:a16="http://schemas.microsoft.com/office/drawing/2014/main" id="{4F322FCA-51A6-1E49-B553-D74D173229A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2" name="Group 871">
            <a:extLst>
              <a:ext uri="{FF2B5EF4-FFF2-40B4-BE49-F238E27FC236}">
                <a16:creationId xmlns:a16="http://schemas.microsoft.com/office/drawing/2014/main" id="{A25E589D-842B-C047-A119-3D7A98414FB7}"/>
              </a:ext>
            </a:extLst>
          </p:cNvPr>
          <p:cNvGrpSpPr/>
          <p:nvPr/>
        </p:nvGrpSpPr>
        <p:grpSpPr>
          <a:xfrm>
            <a:off x="3292387" y="4376707"/>
            <a:ext cx="541338" cy="223023"/>
            <a:chOff x="7493876" y="2774731"/>
            <a:chExt cx="1481958" cy="894622"/>
          </a:xfrm>
        </p:grpSpPr>
        <p:sp>
          <p:nvSpPr>
            <p:cNvPr id="905" name="Freeform 904">
              <a:extLst>
                <a:ext uri="{FF2B5EF4-FFF2-40B4-BE49-F238E27FC236}">
                  <a16:creationId xmlns:a16="http://schemas.microsoft.com/office/drawing/2014/main" id="{81EA2F3C-5A7E-8343-AB35-2ABC44A9D32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06" name="Oval 905">
              <a:extLst>
                <a:ext uri="{FF2B5EF4-FFF2-40B4-BE49-F238E27FC236}">
                  <a16:creationId xmlns:a16="http://schemas.microsoft.com/office/drawing/2014/main" id="{5FDE10E8-50B3-BC4D-AC25-C68EBCF695D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07" name="Group 906">
              <a:extLst>
                <a:ext uri="{FF2B5EF4-FFF2-40B4-BE49-F238E27FC236}">
                  <a16:creationId xmlns:a16="http://schemas.microsoft.com/office/drawing/2014/main" id="{0B8FD6CA-C921-9744-A760-55D802E5FF4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08" name="Freeform 907">
                <a:extLst>
                  <a:ext uri="{FF2B5EF4-FFF2-40B4-BE49-F238E27FC236}">
                    <a16:creationId xmlns:a16="http://schemas.microsoft.com/office/drawing/2014/main" id="{4807C980-FDBE-794F-AD74-6D2BF0D484E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9" name="Freeform 908">
                <a:extLst>
                  <a:ext uri="{FF2B5EF4-FFF2-40B4-BE49-F238E27FC236}">
                    <a16:creationId xmlns:a16="http://schemas.microsoft.com/office/drawing/2014/main" id="{26F08AE6-E4B5-0D4B-815F-50BAD5E7146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0" name="Freeform 909">
                <a:extLst>
                  <a:ext uri="{FF2B5EF4-FFF2-40B4-BE49-F238E27FC236}">
                    <a16:creationId xmlns:a16="http://schemas.microsoft.com/office/drawing/2014/main" id="{3314964C-B1A5-6944-90A3-2DB49456024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1" name="Freeform 910">
                <a:extLst>
                  <a:ext uri="{FF2B5EF4-FFF2-40B4-BE49-F238E27FC236}">
                    <a16:creationId xmlns:a16="http://schemas.microsoft.com/office/drawing/2014/main" id="{52A2021F-EAC2-B84A-9171-8219D4BDC09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20" name="Group 819">
            <a:extLst>
              <a:ext uri="{FF2B5EF4-FFF2-40B4-BE49-F238E27FC236}">
                <a16:creationId xmlns:a16="http://schemas.microsoft.com/office/drawing/2014/main" id="{381985F4-0019-534F-8CE5-AE9A089DDF51}"/>
              </a:ext>
            </a:extLst>
          </p:cNvPr>
          <p:cNvGrpSpPr/>
          <p:nvPr/>
        </p:nvGrpSpPr>
        <p:grpSpPr>
          <a:xfrm>
            <a:off x="4400287" y="3826770"/>
            <a:ext cx="541338" cy="223023"/>
            <a:chOff x="7493876" y="2774731"/>
            <a:chExt cx="1481958" cy="894622"/>
          </a:xfrm>
        </p:grpSpPr>
        <p:sp>
          <p:nvSpPr>
            <p:cNvPr id="1003" name="Freeform 1002">
              <a:extLst>
                <a:ext uri="{FF2B5EF4-FFF2-40B4-BE49-F238E27FC236}">
                  <a16:creationId xmlns:a16="http://schemas.microsoft.com/office/drawing/2014/main" id="{4CE10CC8-8336-0245-950D-7D623D68111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04" name="Oval 1003">
              <a:extLst>
                <a:ext uri="{FF2B5EF4-FFF2-40B4-BE49-F238E27FC236}">
                  <a16:creationId xmlns:a16="http://schemas.microsoft.com/office/drawing/2014/main" id="{7D977A06-C0BE-1540-88E3-7929A84F788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05" name="Group 1004">
              <a:extLst>
                <a:ext uri="{FF2B5EF4-FFF2-40B4-BE49-F238E27FC236}">
                  <a16:creationId xmlns:a16="http://schemas.microsoft.com/office/drawing/2014/main" id="{19FDDE53-D84C-8442-9D8A-CCD581A3530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06" name="Freeform 1005">
                <a:extLst>
                  <a:ext uri="{FF2B5EF4-FFF2-40B4-BE49-F238E27FC236}">
                    <a16:creationId xmlns:a16="http://schemas.microsoft.com/office/drawing/2014/main" id="{6F6E6FCB-EFD3-7540-AA59-096EB89F325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7" name="Freeform 1006">
                <a:extLst>
                  <a:ext uri="{FF2B5EF4-FFF2-40B4-BE49-F238E27FC236}">
                    <a16:creationId xmlns:a16="http://schemas.microsoft.com/office/drawing/2014/main" id="{2D261D66-4D24-274A-B7FF-FCB547B174B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8" name="Freeform 1007">
                <a:extLst>
                  <a:ext uri="{FF2B5EF4-FFF2-40B4-BE49-F238E27FC236}">
                    <a16:creationId xmlns:a16="http://schemas.microsoft.com/office/drawing/2014/main" id="{F563306F-33C6-A847-92E7-649E85912A9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9" name="Freeform 1008">
                <a:extLst>
                  <a:ext uri="{FF2B5EF4-FFF2-40B4-BE49-F238E27FC236}">
                    <a16:creationId xmlns:a16="http://schemas.microsoft.com/office/drawing/2014/main" id="{AEB4B7BE-FCC2-3F4D-8665-4275FF1FEBB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9" name="Group 868">
            <a:extLst>
              <a:ext uri="{FF2B5EF4-FFF2-40B4-BE49-F238E27FC236}">
                <a16:creationId xmlns:a16="http://schemas.microsoft.com/office/drawing/2014/main" id="{5524909D-92D6-CB46-8697-C9B8CAE6477E}"/>
              </a:ext>
            </a:extLst>
          </p:cNvPr>
          <p:cNvGrpSpPr/>
          <p:nvPr/>
        </p:nvGrpSpPr>
        <p:grpSpPr>
          <a:xfrm>
            <a:off x="4568094" y="4497411"/>
            <a:ext cx="541338" cy="223023"/>
            <a:chOff x="7493876" y="2774731"/>
            <a:chExt cx="1481958" cy="894622"/>
          </a:xfrm>
        </p:grpSpPr>
        <p:sp>
          <p:nvSpPr>
            <p:cNvPr id="926" name="Freeform 925">
              <a:extLst>
                <a:ext uri="{FF2B5EF4-FFF2-40B4-BE49-F238E27FC236}">
                  <a16:creationId xmlns:a16="http://schemas.microsoft.com/office/drawing/2014/main" id="{3B2D0726-1886-8A49-BDF6-9C8DECE04B5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27" name="Oval 926">
              <a:extLst>
                <a:ext uri="{FF2B5EF4-FFF2-40B4-BE49-F238E27FC236}">
                  <a16:creationId xmlns:a16="http://schemas.microsoft.com/office/drawing/2014/main" id="{C80EEA86-DEEC-D249-B401-35418DE0268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28" name="Group 927">
              <a:extLst>
                <a:ext uri="{FF2B5EF4-FFF2-40B4-BE49-F238E27FC236}">
                  <a16:creationId xmlns:a16="http://schemas.microsoft.com/office/drawing/2014/main" id="{D1E8DCDB-27F1-AA42-88DA-FD19F1C4028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29" name="Freeform 928">
                <a:extLst>
                  <a:ext uri="{FF2B5EF4-FFF2-40B4-BE49-F238E27FC236}">
                    <a16:creationId xmlns:a16="http://schemas.microsoft.com/office/drawing/2014/main" id="{9508B2E1-C7BF-9740-BE83-39DB94E1E7C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0" name="Freeform 929">
                <a:extLst>
                  <a:ext uri="{FF2B5EF4-FFF2-40B4-BE49-F238E27FC236}">
                    <a16:creationId xmlns:a16="http://schemas.microsoft.com/office/drawing/2014/main" id="{521758E3-0DD8-204F-A905-0354031EA03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1" name="Freeform 930">
                <a:extLst>
                  <a:ext uri="{FF2B5EF4-FFF2-40B4-BE49-F238E27FC236}">
                    <a16:creationId xmlns:a16="http://schemas.microsoft.com/office/drawing/2014/main" id="{7DAC71D7-383B-4540-A8A4-4AEA3CFAE88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2" name="Freeform 931">
                <a:extLst>
                  <a:ext uri="{FF2B5EF4-FFF2-40B4-BE49-F238E27FC236}">
                    <a16:creationId xmlns:a16="http://schemas.microsoft.com/office/drawing/2014/main" id="{890040AB-E90B-C742-90BE-0BDFCAC68D6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25" name="Slide Number Placeholder 5">
            <a:extLst>
              <a:ext uri="{FF2B5EF4-FFF2-40B4-BE49-F238E27FC236}">
                <a16:creationId xmlns:a16="http://schemas.microsoft.com/office/drawing/2014/main" id="{7815FD10-7E25-5045-8089-070133927D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3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Oval 3">
            <a:extLst>
              <a:ext uri="{FF2B5EF4-FFF2-40B4-BE49-F238E27FC236}">
                <a16:creationId xmlns:a16="http://schemas.microsoft.com/office/drawing/2014/main" id="{C1E39CEB-C65D-764B-966A-D7A25B075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4400" y="2782791"/>
            <a:ext cx="3475038" cy="1381125"/>
          </a:xfrm>
          <a:prstGeom prst="ellipse">
            <a:avLst/>
          </a:prstGeom>
          <a:solidFill>
            <a:srgbClr val="3C6CDF"/>
          </a:solidFill>
          <a:ln w="9525">
            <a:noFill/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cxnSp>
        <p:nvCxnSpPr>
          <p:cNvPr id="805" name="Straight Connector 10">
            <a:extLst>
              <a:ext uri="{FF2B5EF4-FFF2-40B4-BE49-F238E27FC236}">
                <a16:creationId xmlns:a16="http://schemas.microsoft.com/office/drawing/2014/main" id="{93EBD03F-9A41-A545-84E9-9F7C7586256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08363" y="3025678"/>
            <a:ext cx="1146175" cy="730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6" name="Straight Connector 297">
            <a:extLst>
              <a:ext uri="{FF2B5EF4-FFF2-40B4-BE49-F238E27FC236}">
                <a16:creationId xmlns:a16="http://schemas.microsoft.com/office/drawing/2014/main" id="{7676F8BB-118B-B64A-92D8-85283640E5D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702088" y="3325716"/>
            <a:ext cx="130175" cy="841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7" name="Straight Connector 298">
            <a:extLst>
              <a:ext uri="{FF2B5EF4-FFF2-40B4-BE49-F238E27FC236}">
                <a16:creationId xmlns:a16="http://schemas.microsoft.com/office/drawing/2014/main" id="{A2DEF96B-86EE-7144-BD4A-23065D792A9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486188" y="3530503"/>
            <a:ext cx="263525" cy="4603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8" name="Straight Connector 299">
            <a:extLst>
              <a:ext uri="{FF2B5EF4-FFF2-40B4-BE49-F238E27FC236}">
                <a16:creationId xmlns:a16="http://schemas.microsoft.com/office/drawing/2014/main" id="{555BA90C-F55F-9A4F-9697-475AB212960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65513" y="3354291"/>
            <a:ext cx="209550" cy="1095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" name="Straight Connector 300">
            <a:extLst>
              <a:ext uri="{FF2B5EF4-FFF2-40B4-BE49-F238E27FC236}">
                <a16:creationId xmlns:a16="http://schemas.microsoft.com/office/drawing/2014/main" id="{06CA7B3A-E066-F645-A065-DE454C32D98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27375" y="3654328"/>
            <a:ext cx="222250" cy="984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0" name="Straight Connector 301">
            <a:extLst>
              <a:ext uri="{FF2B5EF4-FFF2-40B4-BE49-F238E27FC236}">
                <a16:creationId xmlns:a16="http://schemas.microsoft.com/office/drawing/2014/main" id="{BACA8AA4-CF1D-5F48-933F-B11117821D9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719550" y="3579716"/>
            <a:ext cx="273050" cy="2540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1" name="Straight Connector 302">
            <a:extLst>
              <a:ext uri="{FF2B5EF4-FFF2-40B4-BE49-F238E27FC236}">
                <a16:creationId xmlns:a16="http://schemas.microsoft.com/office/drawing/2014/main" id="{DCD16DCF-19C7-244F-A0A1-9DB175274AC6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251363" y="3565428"/>
            <a:ext cx="387350" cy="12541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2" name="Straight Connector 303">
            <a:extLst>
              <a:ext uri="{FF2B5EF4-FFF2-40B4-BE49-F238E27FC236}">
                <a16:creationId xmlns:a16="http://schemas.microsoft.com/office/drawing/2014/main" id="{5D4D6C28-B196-BF48-A9D5-692E12992F1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37075" y="3216178"/>
            <a:ext cx="307975" cy="19843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3" name="Straight Connector 304">
            <a:extLst>
              <a:ext uri="{FF2B5EF4-FFF2-40B4-BE49-F238E27FC236}">
                <a16:creationId xmlns:a16="http://schemas.microsoft.com/office/drawing/2014/main" id="{838A4044-BFFD-4A45-BC18-5752B0840588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109950" y="3086003"/>
            <a:ext cx="246063" cy="8731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4" name="TextBox 39958">
            <a:extLst>
              <a:ext uri="{FF2B5EF4-FFF2-40B4-BE49-F238E27FC236}">
                <a16:creationId xmlns:a16="http://schemas.microsoft.com/office/drawing/2014/main" id="{6F6B1677-D08C-6A47-B407-042662BB76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4738" y="3127278"/>
            <a:ext cx="8066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ISP A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47996727-7119-574B-8617-ECC07818FEDD}"/>
              </a:ext>
            </a:extLst>
          </p:cNvPr>
          <p:cNvGrpSpPr/>
          <p:nvPr/>
        </p:nvGrpSpPr>
        <p:grpSpPr>
          <a:xfrm>
            <a:off x="4779875" y="3395180"/>
            <a:ext cx="541338" cy="223023"/>
            <a:chOff x="7493876" y="2774731"/>
            <a:chExt cx="1481958" cy="894622"/>
          </a:xfrm>
        </p:grpSpPr>
        <p:sp>
          <p:nvSpPr>
            <p:cNvPr id="1038" name="Freeform 1037">
              <a:extLst>
                <a:ext uri="{FF2B5EF4-FFF2-40B4-BE49-F238E27FC236}">
                  <a16:creationId xmlns:a16="http://schemas.microsoft.com/office/drawing/2014/main" id="{3EDFEF2E-E8B6-3841-B07D-9D0CA292425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EBF872C2-5DB2-1143-8057-32D36F4F7DE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E45C82B8-7745-8345-80DF-E1551574C0B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41" name="Freeform 1040">
                <a:extLst>
                  <a:ext uri="{FF2B5EF4-FFF2-40B4-BE49-F238E27FC236}">
                    <a16:creationId xmlns:a16="http://schemas.microsoft.com/office/drawing/2014/main" id="{AADF328D-9F75-D443-B009-78195511DE0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2" name="Freeform 1041">
                <a:extLst>
                  <a:ext uri="{FF2B5EF4-FFF2-40B4-BE49-F238E27FC236}">
                    <a16:creationId xmlns:a16="http://schemas.microsoft.com/office/drawing/2014/main" id="{CABE0F12-0414-E047-9D94-A57A4F3F8B1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3" name="Freeform 1042">
                <a:extLst>
                  <a:ext uri="{FF2B5EF4-FFF2-40B4-BE49-F238E27FC236}">
                    <a16:creationId xmlns:a16="http://schemas.microsoft.com/office/drawing/2014/main" id="{61DB4664-2DC3-D243-A319-728D82FDC84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4" name="Freeform 1043">
                <a:extLst>
                  <a:ext uri="{FF2B5EF4-FFF2-40B4-BE49-F238E27FC236}">
                    <a16:creationId xmlns:a16="http://schemas.microsoft.com/office/drawing/2014/main" id="{3A39F596-0CEB-FB44-8298-3CCA7A8E5D8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7" name="Group 816">
            <a:extLst>
              <a:ext uri="{FF2B5EF4-FFF2-40B4-BE49-F238E27FC236}">
                <a16:creationId xmlns:a16="http://schemas.microsoft.com/office/drawing/2014/main" id="{FF12777F-B030-4549-A7FC-82449D14AB56}"/>
              </a:ext>
            </a:extLst>
          </p:cNvPr>
          <p:cNvGrpSpPr/>
          <p:nvPr/>
        </p:nvGrpSpPr>
        <p:grpSpPr>
          <a:xfrm>
            <a:off x="4228292" y="3150704"/>
            <a:ext cx="541338" cy="223023"/>
            <a:chOff x="7493876" y="2774731"/>
            <a:chExt cx="1481958" cy="894622"/>
          </a:xfrm>
        </p:grpSpPr>
        <p:sp>
          <p:nvSpPr>
            <p:cNvPr id="1024" name="Freeform 1023">
              <a:extLst>
                <a:ext uri="{FF2B5EF4-FFF2-40B4-BE49-F238E27FC236}">
                  <a16:creationId xmlns:a16="http://schemas.microsoft.com/office/drawing/2014/main" id="{99010B44-64C2-AB4E-A534-5DD841F54CC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F609C7A8-5C64-1E46-89AE-A8782A6AB2A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26" name="Group 1025">
              <a:extLst>
                <a:ext uri="{FF2B5EF4-FFF2-40B4-BE49-F238E27FC236}">
                  <a16:creationId xmlns:a16="http://schemas.microsoft.com/office/drawing/2014/main" id="{467733F2-A942-984D-951B-4FC5E9704E1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27" name="Freeform 1026">
                <a:extLst>
                  <a:ext uri="{FF2B5EF4-FFF2-40B4-BE49-F238E27FC236}">
                    <a16:creationId xmlns:a16="http://schemas.microsoft.com/office/drawing/2014/main" id="{9C762EC2-20E2-E34D-BF85-6154BC77A20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8" name="Freeform 1027">
                <a:extLst>
                  <a:ext uri="{FF2B5EF4-FFF2-40B4-BE49-F238E27FC236}">
                    <a16:creationId xmlns:a16="http://schemas.microsoft.com/office/drawing/2014/main" id="{816CB66E-9C37-534A-85AC-84C51BA8D57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9" name="Freeform 1028">
                <a:extLst>
                  <a:ext uri="{FF2B5EF4-FFF2-40B4-BE49-F238E27FC236}">
                    <a16:creationId xmlns:a16="http://schemas.microsoft.com/office/drawing/2014/main" id="{E4DE6B81-6776-9B45-B52B-E80CB62D179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0" name="Freeform 1029">
                <a:extLst>
                  <a:ext uri="{FF2B5EF4-FFF2-40B4-BE49-F238E27FC236}">
                    <a16:creationId xmlns:a16="http://schemas.microsoft.com/office/drawing/2014/main" id="{EAF14958-EE5D-3742-8285-298B3270B75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8" name="Group 817">
            <a:extLst>
              <a:ext uri="{FF2B5EF4-FFF2-40B4-BE49-F238E27FC236}">
                <a16:creationId xmlns:a16="http://schemas.microsoft.com/office/drawing/2014/main" id="{1EC3981A-429A-8B48-A3A4-3F38950EE426}"/>
              </a:ext>
            </a:extLst>
          </p:cNvPr>
          <p:cNvGrpSpPr/>
          <p:nvPr/>
        </p:nvGrpSpPr>
        <p:grpSpPr>
          <a:xfrm>
            <a:off x="3972632" y="3451642"/>
            <a:ext cx="541338" cy="223023"/>
            <a:chOff x="7493876" y="2774731"/>
            <a:chExt cx="1481958" cy="894622"/>
          </a:xfrm>
        </p:grpSpPr>
        <p:sp>
          <p:nvSpPr>
            <p:cNvPr id="1017" name="Freeform 1016">
              <a:extLst>
                <a:ext uri="{FF2B5EF4-FFF2-40B4-BE49-F238E27FC236}">
                  <a16:creationId xmlns:a16="http://schemas.microsoft.com/office/drawing/2014/main" id="{4AD6CA35-9890-0743-96D1-73AC7E92080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18" name="Oval 1017">
              <a:extLst>
                <a:ext uri="{FF2B5EF4-FFF2-40B4-BE49-F238E27FC236}">
                  <a16:creationId xmlns:a16="http://schemas.microsoft.com/office/drawing/2014/main" id="{9C75BC85-7B77-844A-A090-98B72437D10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19" name="Group 1018">
              <a:extLst>
                <a:ext uri="{FF2B5EF4-FFF2-40B4-BE49-F238E27FC236}">
                  <a16:creationId xmlns:a16="http://schemas.microsoft.com/office/drawing/2014/main" id="{BB68491C-B2BC-5F4D-8E2D-9B5AF1FF975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20" name="Freeform 1019">
                <a:extLst>
                  <a:ext uri="{FF2B5EF4-FFF2-40B4-BE49-F238E27FC236}">
                    <a16:creationId xmlns:a16="http://schemas.microsoft.com/office/drawing/2014/main" id="{6A1C4FC8-1F5B-5C45-82B9-CE47B968AF4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1" name="Freeform 1020">
                <a:extLst>
                  <a:ext uri="{FF2B5EF4-FFF2-40B4-BE49-F238E27FC236}">
                    <a16:creationId xmlns:a16="http://schemas.microsoft.com/office/drawing/2014/main" id="{726EAB2B-C360-BB43-9D51-609E86D205B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2" name="Freeform 1021">
                <a:extLst>
                  <a:ext uri="{FF2B5EF4-FFF2-40B4-BE49-F238E27FC236}">
                    <a16:creationId xmlns:a16="http://schemas.microsoft.com/office/drawing/2014/main" id="{6DC07A6D-089D-B644-A213-63263AEE673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3" name="Freeform 1022">
                <a:extLst>
                  <a:ext uri="{FF2B5EF4-FFF2-40B4-BE49-F238E27FC236}">
                    <a16:creationId xmlns:a16="http://schemas.microsoft.com/office/drawing/2014/main" id="{32E701D2-9EC5-3C41-9EF1-B1EDD983248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821" name="Oval 3">
            <a:extLst>
              <a:ext uri="{FF2B5EF4-FFF2-40B4-BE49-F238E27FC236}">
                <a16:creationId xmlns:a16="http://schemas.microsoft.com/office/drawing/2014/main" id="{175C21D2-17F4-1C48-AD8B-3CA2017D3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1675" y="4260753"/>
            <a:ext cx="2941638" cy="1323975"/>
          </a:xfrm>
          <a:prstGeom prst="ellipse">
            <a:avLst/>
          </a:prstGeom>
          <a:solidFill>
            <a:srgbClr val="3C6CDF"/>
          </a:solidFill>
          <a:ln w="9525">
            <a:noFill/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cxnSp>
        <p:nvCxnSpPr>
          <p:cNvPr id="822" name="Straight Connector 10">
            <a:extLst>
              <a:ext uri="{FF2B5EF4-FFF2-40B4-BE49-F238E27FC236}">
                <a16:creationId xmlns:a16="http://schemas.microsoft.com/office/drawing/2014/main" id="{7DC3F383-B8A6-0D47-AA14-533688BAAE4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706725" y="4494116"/>
            <a:ext cx="969963" cy="682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3" name="Straight Connector 297">
            <a:extLst>
              <a:ext uri="{FF2B5EF4-FFF2-40B4-BE49-F238E27FC236}">
                <a16:creationId xmlns:a16="http://schemas.microsoft.com/office/drawing/2014/main" id="{FA2FCD93-6174-FC43-97E3-B56BA29EFE9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209963" y="4781453"/>
            <a:ext cx="109537" cy="793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4" name="Straight Connector 298">
            <a:extLst>
              <a:ext uri="{FF2B5EF4-FFF2-40B4-BE49-F238E27FC236}">
                <a16:creationId xmlns:a16="http://schemas.microsoft.com/office/drawing/2014/main" id="{FBA241B7-1D0B-3446-B887-DF2A60562C6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027400" y="4976716"/>
            <a:ext cx="222250" cy="444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5" name="Straight Connector 299">
            <a:extLst>
              <a:ext uri="{FF2B5EF4-FFF2-40B4-BE49-F238E27FC236}">
                <a16:creationId xmlns:a16="http://schemas.microsoft.com/office/drawing/2014/main" id="{9EF281DF-1EAB-9642-86CE-67F25A55ACB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754350" y="4808441"/>
            <a:ext cx="177800" cy="1063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6" name="Straight Connector 300">
            <a:extLst>
              <a:ext uri="{FF2B5EF4-FFF2-40B4-BE49-F238E27FC236}">
                <a16:creationId xmlns:a16="http://schemas.microsoft.com/office/drawing/2014/main" id="{CF0B6ED5-64C1-F64C-B490-65D8887CD46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468600" y="5095778"/>
            <a:ext cx="188913" cy="952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7" name="Straight Connector 301">
            <a:extLst>
              <a:ext uri="{FF2B5EF4-FFF2-40B4-BE49-F238E27FC236}">
                <a16:creationId xmlns:a16="http://schemas.microsoft.com/office/drawing/2014/main" id="{6F25A2AA-9AAF-7545-A621-843340E23A8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24250" y="5024341"/>
            <a:ext cx="231775" cy="2444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8" name="Straight Connector 302">
            <a:extLst>
              <a:ext uri="{FF2B5EF4-FFF2-40B4-BE49-F238E27FC236}">
                <a16:creationId xmlns:a16="http://schemas.microsoft.com/office/drawing/2014/main" id="{A85DF839-8C92-7C4C-9E4F-95253E4F64D1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675100" y="5011641"/>
            <a:ext cx="327025" cy="1190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" name="Straight Connector 303">
            <a:extLst>
              <a:ext uri="{FF2B5EF4-FFF2-40B4-BE49-F238E27FC236}">
                <a16:creationId xmlns:a16="http://schemas.microsoft.com/office/drawing/2014/main" id="{F434154C-8D83-9441-B097-3BBC275FD9C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662400" y="4676678"/>
            <a:ext cx="260350" cy="18891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" name="Straight Connector 304">
            <a:extLst>
              <a:ext uri="{FF2B5EF4-FFF2-40B4-BE49-F238E27FC236}">
                <a16:creationId xmlns:a16="http://schemas.microsoft.com/office/drawing/2014/main" id="{B524947B-DB9F-7D40-A706-4C17DE2A501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708313" y="4551266"/>
            <a:ext cx="207962" cy="841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1" name="TextBox 39958">
            <a:extLst>
              <a:ext uri="{FF2B5EF4-FFF2-40B4-BE49-F238E27FC236}">
                <a16:creationId xmlns:a16="http://schemas.microsoft.com/office/drawing/2014/main" id="{E2B94A9A-0F9D-2848-A0CF-4BF11CF94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6613" y="4590953"/>
            <a:ext cx="7889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ISP C</a:t>
            </a:r>
          </a:p>
        </p:txBody>
      </p:sp>
      <p:sp>
        <p:nvSpPr>
          <p:cNvPr id="832" name="Oval 3">
            <a:extLst>
              <a:ext uri="{FF2B5EF4-FFF2-40B4-BE49-F238E27FC236}">
                <a16:creationId xmlns:a16="http://schemas.microsoft.com/office/drawing/2014/main" id="{A702DE6F-D4A0-8F44-AA63-D6E15375C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713" y="3706716"/>
            <a:ext cx="3219450" cy="1343025"/>
          </a:xfrm>
          <a:prstGeom prst="ellipse">
            <a:avLst/>
          </a:prstGeom>
          <a:solidFill>
            <a:srgbClr val="3C6CDF"/>
          </a:solidFill>
          <a:ln w="9525">
            <a:noFill/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cxnSp>
        <p:nvCxnSpPr>
          <p:cNvPr id="833" name="Straight Connector 10">
            <a:extLst>
              <a:ext uri="{FF2B5EF4-FFF2-40B4-BE49-F238E27FC236}">
                <a16:creationId xmlns:a16="http://schemas.microsoft.com/office/drawing/2014/main" id="{3F8196DF-0888-8E49-98D7-DA224C7BE9E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99188" y="3943253"/>
            <a:ext cx="1062037" cy="698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4" name="Straight Connector 297">
            <a:extLst>
              <a:ext uri="{FF2B5EF4-FFF2-40B4-BE49-F238E27FC236}">
                <a16:creationId xmlns:a16="http://schemas.microsoft.com/office/drawing/2014/main" id="{1B258AC6-D04D-9E42-938E-20E66E80954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450050" y="4233766"/>
            <a:ext cx="120650" cy="825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5" name="Straight Connector 298">
            <a:extLst>
              <a:ext uri="{FF2B5EF4-FFF2-40B4-BE49-F238E27FC236}">
                <a16:creationId xmlns:a16="http://schemas.microsoft.com/office/drawing/2014/main" id="{413995ED-2F60-8B4D-8D7F-93AD98A8938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250025" y="4433791"/>
            <a:ext cx="242888" cy="444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6" name="Straight Connector 299">
            <a:extLst>
              <a:ext uri="{FF2B5EF4-FFF2-40B4-BE49-F238E27FC236}">
                <a16:creationId xmlns:a16="http://schemas.microsoft.com/office/drawing/2014/main" id="{25EF67BD-6045-D34A-B976-7E209CEE56C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951575" y="4262341"/>
            <a:ext cx="195263" cy="1063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7" name="Straight Connector 300">
            <a:extLst>
              <a:ext uri="{FF2B5EF4-FFF2-40B4-BE49-F238E27FC236}">
                <a16:creationId xmlns:a16="http://schemas.microsoft.com/office/drawing/2014/main" id="{36B4AB57-694E-3A49-B3F1-69CBFBA7E4F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638838" y="4554441"/>
            <a:ext cx="206375" cy="952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8" name="Straight Connector 301">
            <a:extLst>
              <a:ext uri="{FF2B5EF4-FFF2-40B4-BE49-F238E27FC236}">
                <a16:creationId xmlns:a16="http://schemas.microsoft.com/office/drawing/2014/main" id="{327866EC-442B-E449-A507-1ADB2897607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465925" y="4481416"/>
            <a:ext cx="254000" cy="2476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9" name="Straight Connector 302">
            <a:extLst>
              <a:ext uri="{FF2B5EF4-FFF2-40B4-BE49-F238E27FC236}">
                <a16:creationId xmlns:a16="http://schemas.microsoft.com/office/drawing/2014/main" id="{0B9882C7-E94F-0A47-A7DE-70A6E795938B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929475" y="4460778"/>
            <a:ext cx="358775" cy="1206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0" name="Straight Connector 303">
            <a:extLst>
              <a:ext uri="{FF2B5EF4-FFF2-40B4-BE49-F238E27FC236}">
                <a16:creationId xmlns:a16="http://schemas.microsoft.com/office/drawing/2014/main" id="{07F3D5AB-917A-3646-B73E-0784162E7E1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945350" y="4127403"/>
            <a:ext cx="285750" cy="1920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1" name="Straight Connector 304">
            <a:extLst>
              <a:ext uri="{FF2B5EF4-FFF2-40B4-BE49-F238E27FC236}">
                <a16:creationId xmlns:a16="http://schemas.microsoft.com/office/drawing/2014/main" id="{7EE99713-0073-4441-B515-ACBBCD81E0FB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900775" y="4000403"/>
            <a:ext cx="227013" cy="857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2" name="TextBox 39958">
            <a:extLst>
              <a:ext uri="{FF2B5EF4-FFF2-40B4-BE49-F238E27FC236}">
                <a16:creationId xmlns:a16="http://schemas.microsoft.com/office/drawing/2014/main" id="{9B066AAE-482E-0B40-BE56-8CA807403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4938" y="4040091"/>
            <a:ext cx="7954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ISP B</a:t>
            </a:r>
          </a:p>
        </p:txBody>
      </p:sp>
      <p:cxnSp>
        <p:nvCxnSpPr>
          <p:cNvPr id="843" name="Straight Connector 12">
            <a:extLst>
              <a:ext uri="{FF2B5EF4-FFF2-40B4-BE49-F238E27FC236}">
                <a16:creationId xmlns:a16="http://schemas.microsoft.com/office/drawing/2014/main" id="{F300F1C8-847A-BE41-8774-57B1DCD8D5D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33688" y="2666903"/>
            <a:ext cx="238125" cy="2619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6" name="Straight Connector 502">
            <a:extLst>
              <a:ext uri="{FF2B5EF4-FFF2-40B4-BE49-F238E27FC236}">
                <a16:creationId xmlns:a16="http://schemas.microsoft.com/office/drawing/2014/main" id="{3F67B9C4-4FEC-1240-9C01-EB8A6EE3CDE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67213" y="2468466"/>
            <a:ext cx="307975" cy="5730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7" name="Straight Connector 503">
            <a:extLst>
              <a:ext uri="{FF2B5EF4-FFF2-40B4-BE49-F238E27FC236}">
                <a16:creationId xmlns:a16="http://schemas.microsoft.com/office/drawing/2014/main" id="{545AD480-9636-0E4B-B4B9-9B4ADC620A0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576800" y="2446241"/>
            <a:ext cx="384175" cy="5794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8" name="Straight Connector 504">
            <a:extLst>
              <a:ext uri="{FF2B5EF4-FFF2-40B4-BE49-F238E27FC236}">
                <a16:creationId xmlns:a16="http://schemas.microsoft.com/office/drawing/2014/main" id="{71581065-B12B-1A4E-BE8D-55FA0FB7720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21538" y="2957416"/>
            <a:ext cx="215900" cy="10461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" name="Straight Connector 505">
            <a:extLst>
              <a:ext uri="{FF2B5EF4-FFF2-40B4-BE49-F238E27FC236}">
                <a16:creationId xmlns:a16="http://schemas.microsoft.com/office/drawing/2014/main" id="{73C31C58-B4CF-814A-A3FD-55A6563CEF4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288250" y="3308253"/>
            <a:ext cx="241300" cy="692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" name="Straight Connector 507">
            <a:extLst>
              <a:ext uri="{FF2B5EF4-FFF2-40B4-BE49-F238E27FC236}">
                <a16:creationId xmlns:a16="http://schemas.microsoft.com/office/drawing/2014/main" id="{EC7E8528-0B6D-CF4D-8A94-85AA80C4CC8F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8605750" y="4630641"/>
            <a:ext cx="796925" cy="6143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4" name="Straight Connector 512">
            <a:extLst>
              <a:ext uri="{FF2B5EF4-FFF2-40B4-BE49-F238E27FC236}">
                <a16:creationId xmlns:a16="http://schemas.microsoft.com/office/drawing/2014/main" id="{3894D9DF-7CD2-5E46-A639-24D288F8333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941550" y="5218016"/>
            <a:ext cx="401638" cy="2095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5" name="Straight Connector 513">
            <a:extLst>
              <a:ext uri="{FF2B5EF4-FFF2-40B4-BE49-F238E27FC236}">
                <a16:creationId xmlns:a16="http://schemas.microsoft.com/office/drawing/2014/main" id="{89BD6F64-A1F9-A841-8EE8-ACECF372CCC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35150" y="5075141"/>
            <a:ext cx="450850" cy="1158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7" name="Straight Connector 508">
            <a:extLst>
              <a:ext uri="{FF2B5EF4-FFF2-40B4-BE49-F238E27FC236}">
                <a16:creationId xmlns:a16="http://schemas.microsoft.com/office/drawing/2014/main" id="{CBDBB96A-3635-3D49-964A-A9C290E5CAD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646900" y="4779866"/>
            <a:ext cx="1047750" cy="9667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8" name="Straight Connector 506">
            <a:extLst>
              <a:ext uri="{FF2B5EF4-FFF2-40B4-BE49-F238E27FC236}">
                <a16:creationId xmlns:a16="http://schemas.microsoft.com/office/drawing/2014/main" id="{AA94DB72-B450-7842-B04E-DCFB91821FC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716875" y="4368703"/>
            <a:ext cx="541338" cy="2492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9" name="Group 858">
            <a:extLst>
              <a:ext uri="{FF2B5EF4-FFF2-40B4-BE49-F238E27FC236}">
                <a16:creationId xmlns:a16="http://schemas.microsoft.com/office/drawing/2014/main" id="{90216148-AEBB-D045-BC04-2476960CEEA7}"/>
              </a:ext>
            </a:extLst>
          </p:cNvPr>
          <p:cNvGrpSpPr/>
          <p:nvPr/>
        </p:nvGrpSpPr>
        <p:grpSpPr>
          <a:xfrm>
            <a:off x="5192625" y="3007829"/>
            <a:ext cx="541338" cy="223023"/>
            <a:chOff x="7493876" y="2774731"/>
            <a:chExt cx="1481958" cy="894622"/>
          </a:xfrm>
        </p:grpSpPr>
        <p:sp>
          <p:nvSpPr>
            <p:cNvPr id="996" name="Freeform 995">
              <a:extLst>
                <a:ext uri="{FF2B5EF4-FFF2-40B4-BE49-F238E27FC236}">
                  <a16:creationId xmlns:a16="http://schemas.microsoft.com/office/drawing/2014/main" id="{7C739FBE-036D-994B-85E2-4440DD53038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97" name="Oval 996">
              <a:extLst>
                <a:ext uri="{FF2B5EF4-FFF2-40B4-BE49-F238E27FC236}">
                  <a16:creationId xmlns:a16="http://schemas.microsoft.com/office/drawing/2014/main" id="{33BC4048-43F2-884D-8016-9AF95DABE2C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98" name="Group 997">
              <a:extLst>
                <a:ext uri="{FF2B5EF4-FFF2-40B4-BE49-F238E27FC236}">
                  <a16:creationId xmlns:a16="http://schemas.microsoft.com/office/drawing/2014/main" id="{130BCC6D-B09E-1C41-A8CF-04A2A963826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9" name="Freeform 998">
                <a:extLst>
                  <a:ext uri="{FF2B5EF4-FFF2-40B4-BE49-F238E27FC236}">
                    <a16:creationId xmlns:a16="http://schemas.microsoft.com/office/drawing/2014/main" id="{0FA93124-8744-5D4F-9E8A-8660696E5BF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0" name="Freeform 999">
                <a:extLst>
                  <a:ext uri="{FF2B5EF4-FFF2-40B4-BE49-F238E27FC236}">
                    <a16:creationId xmlns:a16="http://schemas.microsoft.com/office/drawing/2014/main" id="{17571ADC-29EF-004D-A61B-676F21C86B5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1" name="Freeform 1000">
                <a:extLst>
                  <a:ext uri="{FF2B5EF4-FFF2-40B4-BE49-F238E27FC236}">
                    <a16:creationId xmlns:a16="http://schemas.microsoft.com/office/drawing/2014/main" id="{36F070DE-197E-7F4B-AA78-582124C37FA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2" name="Freeform 1001">
                <a:extLst>
                  <a:ext uri="{FF2B5EF4-FFF2-40B4-BE49-F238E27FC236}">
                    <a16:creationId xmlns:a16="http://schemas.microsoft.com/office/drawing/2014/main" id="{3B0B317D-7F53-E348-81C1-4EE7DBCD590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0" name="Group 859">
            <a:extLst>
              <a:ext uri="{FF2B5EF4-FFF2-40B4-BE49-F238E27FC236}">
                <a16:creationId xmlns:a16="http://schemas.microsoft.com/office/drawing/2014/main" id="{7C41A419-299B-7A4A-A2A5-F2262956EE0F}"/>
              </a:ext>
            </a:extLst>
          </p:cNvPr>
          <p:cNvGrpSpPr/>
          <p:nvPr/>
        </p:nvGrpSpPr>
        <p:grpSpPr>
          <a:xfrm>
            <a:off x="3621872" y="2908203"/>
            <a:ext cx="541338" cy="223023"/>
            <a:chOff x="7493876" y="2774731"/>
            <a:chExt cx="1481958" cy="894622"/>
          </a:xfrm>
        </p:grpSpPr>
        <p:sp>
          <p:nvSpPr>
            <p:cNvPr id="989" name="Freeform 988">
              <a:extLst>
                <a:ext uri="{FF2B5EF4-FFF2-40B4-BE49-F238E27FC236}">
                  <a16:creationId xmlns:a16="http://schemas.microsoft.com/office/drawing/2014/main" id="{E9155573-B861-144A-AA4A-0F52588679C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90" name="Oval 989">
              <a:extLst>
                <a:ext uri="{FF2B5EF4-FFF2-40B4-BE49-F238E27FC236}">
                  <a16:creationId xmlns:a16="http://schemas.microsoft.com/office/drawing/2014/main" id="{4F83F884-BBF3-CA40-927E-3CE279B6EDF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91" name="Group 990">
              <a:extLst>
                <a:ext uri="{FF2B5EF4-FFF2-40B4-BE49-F238E27FC236}">
                  <a16:creationId xmlns:a16="http://schemas.microsoft.com/office/drawing/2014/main" id="{0753217D-6DD5-164C-ADEE-1458B0AC16A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2" name="Freeform 991">
                <a:extLst>
                  <a:ext uri="{FF2B5EF4-FFF2-40B4-BE49-F238E27FC236}">
                    <a16:creationId xmlns:a16="http://schemas.microsoft.com/office/drawing/2014/main" id="{B8A25917-7DC6-5444-9682-410BA073678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3" name="Freeform 992">
                <a:extLst>
                  <a:ext uri="{FF2B5EF4-FFF2-40B4-BE49-F238E27FC236}">
                    <a16:creationId xmlns:a16="http://schemas.microsoft.com/office/drawing/2014/main" id="{CABFF5B5-945B-6C4A-890D-ACDA82006C6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4" name="Freeform 993">
                <a:extLst>
                  <a:ext uri="{FF2B5EF4-FFF2-40B4-BE49-F238E27FC236}">
                    <a16:creationId xmlns:a16="http://schemas.microsoft.com/office/drawing/2014/main" id="{8AB92421-736D-4A47-8B5A-1ACC7756D5A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5" name="Freeform 994">
                <a:extLst>
                  <a:ext uri="{FF2B5EF4-FFF2-40B4-BE49-F238E27FC236}">
                    <a16:creationId xmlns:a16="http://schemas.microsoft.com/office/drawing/2014/main" id="{F3DCCAE7-3191-354E-90E8-A6C735BF937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3" name="Group 862">
            <a:extLst>
              <a:ext uri="{FF2B5EF4-FFF2-40B4-BE49-F238E27FC236}">
                <a16:creationId xmlns:a16="http://schemas.microsoft.com/office/drawing/2014/main" id="{493E10B9-C866-154D-940F-1FA669A54572}"/>
              </a:ext>
            </a:extLst>
          </p:cNvPr>
          <p:cNvGrpSpPr/>
          <p:nvPr/>
        </p:nvGrpSpPr>
        <p:grpSpPr>
          <a:xfrm>
            <a:off x="8182681" y="4501444"/>
            <a:ext cx="541338" cy="223023"/>
            <a:chOff x="7493876" y="2774731"/>
            <a:chExt cx="1481958" cy="894622"/>
          </a:xfrm>
        </p:grpSpPr>
        <p:sp>
          <p:nvSpPr>
            <p:cNvPr id="968" name="Freeform 967">
              <a:extLst>
                <a:ext uri="{FF2B5EF4-FFF2-40B4-BE49-F238E27FC236}">
                  <a16:creationId xmlns:a16="http://schemas.microsoft.com/office/drawing/2014/main" id="{BF32E820-0FBE-E847-8B3C-9F2876D92E5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69" name="Oval 968">
              <a:extLst>
                <a:ext uri="{FF2B5EF4-FFF2-40B4-BE49-F238E27FC236}">
                  <a16:creationId xmlns:a16="http://schemas.microsoft.com/office/drawing/2014/main" id="{B3A55633-56F4-AC42-945D-1875A96B677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70" name="Group 969">
              <a:extLst>
                <a:ext uri="{FF2B5EF4-FFF2-40B4-BE49-F238E27FC236}">
                  <a16:creationId xmlns:a16="http://schemas.microsoft.com/office/drawing/2014/main" id="{E4AB8815-1B1F-544F-9602-FE11A09FB35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71" name="Freeform 970">
                <a:extLst>
                  <a:ext uri="{FF2B5EF4-FFF2-40B4-BE49-F238E27FC236}">
                    <a16:creationId xmlns:a16="http://schemas.microsoft.com/office/drawing/2014/main" id="{25FA3B90-FE77-9D46-BA40-38A873C159B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2" name="Freeform 971">
                <a:extLst>
                  <a:ext uri="{FF2B5EF4-FFF2-40B4-BE49-F238E27FC236}">
                    <a16:creationId xmlns:a16="http://schemas.microsoft.com/office/drawing/2014/main" id="{0F8E8660-4197-E24F-B9E2-EFC996926F2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3" name="Freeform 972">
                <a:extLst>
                  <a:ext uri="{FF2B5EF4-FFF2-40B4-BE49-F238E27FC236}">
                    <a16:creationId xmlns:a16="http://schemas.microsoft.com/office/drawing/2014/main" id="{640090A1-376A-5A4C-8EBA-6CB5B79BB44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4" name="Freeform 973">
                <a:extLst>
                  <a:ext uri="{FF2B5EF4-FFF2-40B4-BE49-F238E27FC236}">
                    <a16:creationId xmlns:a16="http://schemas.microsoft.com/office/drawing/2014/main" id="{95591564-5458-114D-85FD-A7003062250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4" name="Group 863">
            <a:extLst>
              <a:ext uri="{FF2B5EF4-FFF2-40B4-BE49-F238E27FC236}">
                <a16:creationId xmlns:a16="http://schemas.microsoft.com/office/drawing/2014/main" id="{614BEF92-8E4F-D346-A4B6-7E2EA0C9DE59}"/>
              </a:ext>
            </a:extLst>
          </p:cNvPr>
          <p:cNvGrpSpPr/>
          <p:nvPr/>
        </p:nvGrpSpPr>
        <p:grpSpPr>
          <a:xfrm>
            <a:off x="7469673" y="4278623"/>
            <a:ext cx="541338" cy="223023"/>
            <a:chOff x="7493876" y="2774731"/>
            <a:chExt cx="1481958" cy="894622"/>
          </a:xfrm>
        </p:grpSpPr>
        <p:sp>
          <p:nvSpPr>
            <p:cNvPr id="961" name="Freeform 960">
              <a:extLst>
                <a:ext uri="{FF2B5EF4-FFF2-40B4-BE49-F238E27FC236}">
                  <a16:creationId xmlns:a16="http://schemas.microsoft.com/office/drawing/2014/main" id="{8EF1D860-B711-3743-A475-0C6DB2BAB38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62" name="Oval 961">
              <a:extLst>
                <a:ext uri="{FF2B5EF4-FFF2-40B4-BE49-F238E27FC236}">
                  <a16:creationId xmlns:a16="http://schemas.microsoft.com/office/drawing/2014/main" id="{37A0AB5E-D9CC-724B-855A-A8218863578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63" name="Group 962">
              <a:extLst>
                <a:ext uri="{FF2B5EF4-FFF2-40B4-BE49-F238E27FC236}">
                  <a16:creationId xmlns:a16="http://schemas.microsoft.com/office/drawing/2014/main" id="{8F6005C9-9B60-8748-86C0-D3E6A080360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64" name="Freeform 963">
                <a:extLst>
                  <a:ext uri="{FF2B5EF4-FFF2-40B4-BE49-F238E27FC236}">
                    <a16:creationId xmlns:a16="http://schemas.microsoft.com/office/drawing/2014/main" id="{DE0F8D72-5786-D54F-93E4-C3C9C541595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5" name="Freeform 964">
                <a:extLst>
                  <a:ext uri="{FF2B5EF4-FFF2-40B4-BE49-F238E27FC236}">
                    <a16:creationId xmlns:a16="http://schemas.microsoft.com/office/drawing/2014/main" id="{5464F08B-BD83-8A44-BBFA-F4EE1966C45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6" name="Freeform 965">
                <a:extLst>
                  <a:ext uri="{FF2B5EF4-FFF2-40B4-BE49-F238E27FC236}">
                    <a16:creationId xmlns:a16="http://schemas.microsoft.com/office/drawing/2014/main" id="{09ECF1C0-ACB1-8540-969F-7EA711FE858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7" name="Freeform 966">
                <a:extLst>
                  <a:ext uri="{FF2B5EF4-FFF2-40B4-BE49-F238E27FC236}">
                    <a16:creationId xmlns:a16="http://schemas.microsoft.com/office/drawing/2014/main" id="{F98EB79D-440D-CA4F-A9C3-BD9212D3EDD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5" name="Group 864">
            <a:extLst>
              <a:ext uri="{FF2B5EF4-FFF2-40B4-BE49-F238E27FC236}">
                <a16:creationId xmlns:a16="http://schemas.microsoft.com/office/drawing/2014/main" id="{B7E7D103-F268-674F-B3C3-92EA88673276}"/>
              </a:ext>
            </a:extLst>
          </p:cNvPr>
          <p:cNvGrpSpPr/>
          <p:nvPr/>
        </p:nvGrpSpPr>
        <p:grpSpPr>
          <a:xfrm>
            <a:off x="6979356" y="4059569"/>
            <a:ext cx="541338" cy="223023"/>
            <a:chOff x="7493876" y="2774731"/>
            <a:chExt cx="1481958" cy="894622"/>
          </a:xfrm>
        </p:grpSpPr>
        <p:sp>
          <p:nvSpPr>
            <p:cNvPr id="954" name="Freeform 953">
              <a:extLst>
                <a:ext uri="{FF2B5EF4-FFF2-40B4-BE49-F238E27FC236}">
                  <a16:creationId xmlns:a16="http://schemas.microsoft.com/office/drawing/2014/main" id="{EB728D85-B436-E54F-874C-34B0042A866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55" name="Oval 954">
              <a:extLst>
                <a:ext uri="{FF2B5EF4-FFF2-40B4-BE49-F238E27FC236}">
                  <a16:creationId xmlns:a16="http://schemas.microsoft.com/office/drawing/2014/main" id="{946A835F-BA3F-764B-B186-F72E0110BE6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56" name="Group 955">
              <a:extLst>
                <a:ext uri="{FF2B5EF4-FFF2-40B4-BE49-F238E27FC236}">
                  <a16:creationId xmlns:a16="http://schemas.microsoft.com/office/drawing/2014/main" id="{BE4F084A-E9A5-3044-A2FF-F78EBF4D712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57" name="Freeform 956">
                <a:extLst>
                  <a:ext uri="{FF2B5EF4-FFF2-40B4-BE49-F238E27FC236}">
                    <a16:creationId xmlns:a16="http://schemas.microsoft.com/office/drawing/2014/main" id="{3731CD43-1F76-FC4C-B577-47908AE83FD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8" name="Freeform 957">
                <a:extLst>
                  <a:ext uri="{FF2B5EF4-FFF2-40B4-BE49-F238E27FC236}">
                    <a16:creationId xmlns:a16="http://schemas.microsoft.com/office/drawing/2014/main" id="{E5922D92-CE3B-F444-BBBB-094EE443F8B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9" name="Freeform 958">
                <a:extLst>
                  <a:ext uri="{FF2B5EF4-FFF2-40B4-BE49-F238E27FC236}">
                    <a16:creationId xmlns:a16="http://schemas.microsoft.com/office/drawing/2014/main" id="{FFCCE373-6CD7-CF42-892E-CA621687B58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0" name="Freeform 959">
                <a:extLst>
                  <a:ext uri="{FF2B5EF4-FFF2-40B4-BE49-F238E27FC236}">
                    <a16:creationId xmlns:a16="http://schemas.microsoft.com/office/drawing/2014/main" id="{E3119A7D-B722-F548-9954-AA327EFAED7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6" name="Group 865">
            <a:extLst>
              <a:ext uri="{FF2B5EF4-FFF2-40B4-BE49-F238E27FC236}">
                <a16:creationId xmlns:a16="http://schemas.microsoft.com/office/drawing/2014/main" id="{25847F9D-CFF7-5643-B6B5-34AC8A619763}"/>
              </a:ext>
            </a:extLst>
          </p:cNvPr>
          <p:cNvGrpSpPr/>
          <p:nvPr/>
        </p:nvGrpSpPr>
        <p:grpSpPr>
          <a:xfrm>
            <a:off x="6723616" y="4366729"/>
            <a:ext cx="541338" cy="223023"/>
            <a:chOff x="7493876" y="2774731"/>
            <a:chExt cx="1481958" cy="894622"/>
          </a:xfrm>
        </p:grpSpPr>
        <p:sp>
          <p:nvSpPr>
            <p:cNvPr id="947" name="Freeform 946">
              <a:extLst>
                <a:ext uri="{FF2B5EF4-FFF2-40B4-BE49-F238E27FC236}">
                  <a16:creationId xmlns:a16="http://schemas.microsoft.com/office/drawing/2014/main" id="{4A82214C-8C1F-BB49-8FC4-CFEE6481F4E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48" name="Oval 947">
              <a:extLst>
                <a:ext uri="{FF2B5EF4-FFF2-40B4-BE49-F238E27FC236}">
                  <a16:creationId xmlns:a16="http://schemas.microsoft.com/office/drawing/2014/main" id="{C6DB8AC9-820A-504A-9670-7CEE5BB4E00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49" name="Group 948">
              <a:extLst>
                <a:ext uri="{FF2B5EF4-FFF2-40B4-BE49-F238E27FC236}">
                  <a16:creationId xmlns:a16="http://schemas.microsoft.com/office/drawing/2014/main" id="{A0C3804C-D799-0B4C-89DF-FC0B44C2096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50" name="Freeform 949">
                <a:extLst>
                  <a:ext uri="{FF2B5EF4-FFF2-40B4-BE49-F238E27FC236}">
                    <a16:creationId xmlns:a16="http://schemas.microsoft.com/office/drawing/2014/main" id="{00F71241-1388-C540-9F11-AA43DC1BD9C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1" name="Freeform 950">
                <a:extLst>
                  <a:ext uri="{FF2B5EF4-FFF2-40B4-BE49-F238E27FC236}">
                    <a16:creationId xmlns:a16="http://schemas.microsoft.com/office/drawing/2014/main" id="{B892CC6B-D497-9946-B2FE-18A16FA7524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2" name="Freeform 951">
                <a:extLst>
                  <a:ext uri="{FF2B5EF4-FFF2-40B4-BE49-F238E27FC236}">
                    <a16:creationId xmlns:a16="http://schemas.microsoft.com/office/drawing/2014/main" id="{DAA7BCA0-C4BF-774A-9DB8-B5D24C8A02E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3" name="Freeform 952">
                <a:extLst>
                  <a:ext uri="{FF2B5EF4-FFF2-40B4-BE49-F238E27FC236}">
                    <a16:creationId xmlns:a16="http://schemas.microsoft.com/office/drawing/2014/main" id="{7D6DF0F5-5284-2048-85DC-C4B7C1D0C85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8" name="Group 867">
            <a:extLst>
              <a:ext uri="{FF2B5EF4-FFF2-40B4-BE49-F238E27FC236}">
                <a16:creationId xmlns:a16="http://schemas.microsoft.com/office/drawing/2014/main" id="{1E439E8A-6D0D-A947-88AE-13F395EF741B}"/>
              </a:ext>
            </a:extLst>
          </p:cNvPr>
          <p:cNvGrpSpPr/>
          <p:nvPr/>
        </p:nvGrpSpPr>
        <p:grpSpPr>
          <a:xfrm>
            <a:off x="7291037" y="4658009"/>
            <a:ext cx="541338" cy="223023"/>
            <a:chOff x="7493876" y="2774731"/>
            <a:chExt cx="1481958" cy="894622"/>
          </a:xfrm>
        </p:grpSpPr>
        <p:sp>
          <p:nvSpPr>
            <p:cNvPr id="933" name="Freeform 932">
              <a:extLst>
                <a:ext uri="{FF2B5EF4-FFF2-40B4-BE49-F238E27FC236}">
                  <a16:creationId xmlns:a16="http://schemas.microsoft.com/office/drawing/2014/main" id="{20642CDD-5807-E440-80BD-4914CEF640C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34" name="Oval 933">
              <a:extLst>
                <a:ext uri="{FF2B5EF4-FFF2-40B4-BE49-F238E27FC236}">
                  <a16:creationId xmlns:a16="http://schemas.microsoft.com/office/drawing/2014/main" id="{5B2D41A3-738C-DE4B-95B1-D98C150F0D7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35" name="Group 934">
              <a:extLst>
                <a:ext uri="{FF2B5EF4-FFF2-40B4-BE49-F238E27FC236}">
                  <a16:creationId xmlns:a16="http://schemas.microsoft.com/office/drawing/2014/main" id="{72893B92-0783-094B-9B06-5B15CE5E8FC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36" name="Freeform 935">
                <a:extLst>
                  <a:ext uri="{FF2B5EF4-FFF2-40B4-BE49-F238E27FC236}">
                    <a16:creationId xmlns:a16="http://schemas.microsoft.com/office/drawing/2014/main" id="{A6B26209-5A79-9B49-9A4A-3D3FDEBD6B5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7" name="Freeform 936">
                <a:extLst>
                  <a:ext uri="{FF2B5EF4-FFF2-40B4-BE49-F238E27FC236}">
                    <a16:creationId xmlns:a16="http://schemas.microsoft.com/office/drawing/2014/main" id="{5ABE6455-D1B0-6049-AB8E-5B81D3C447D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8" name="Freeform 937">
                <a:extLst>
                  <a:ext uri="{FF2B5EF4-FFF2-40B4-BE49-F238E27FC236}">
                    <a16:creationId xmlns:a16="http://schemas.microsoft.com/office/drawing/2014/main" id="{C314A57D-E8A9-DA4B-9456-521A28BDBB8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9" name="Freeform 938">
                <a:extLst>
                  <a:ext uri="{FF2B5EF4-FFF2-40B4-BE49-F238E27FC236}">
                    <a16:creationId xmlns:a16="http://schemas.microsoft.com/office/drawing/2014/main" id="{88E5CA8C-8B97-3347-8938-C5B63B3D849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1" name="Group 870">
            <a:extLst>
              <a:ext uri="{FF2B5EF4-FFF2-40B4-BE49-F238E27FC236}">
                <a16:creationId xmlns:a16="http://schemas.microsoft.com/office/drawing/2014/main" id="{EBB68360-CFEF-9545-B290-C95BF47B5ABD}"/>
              </a:ext>
            </a:extLst>
          </p:cNvPr>
          <p:cNvGrpSpPr/>
          <p:nvPr/>
        </p:nvGrpSpPr>
        <p:grpSpPr>
          <a:xfrm>
            <a:off x="4220281" y="4826836"/>
            <a:ext cx="541338" cy="223023"/>
            <a:chOff x="7493876" y="2774731"/>
            <a:chExt cx="1481958" cy="894622"/>
          </a:xfrm>
        </p:grpSpPr>
        <p:sp>
          <p:nvSpPr>
            <p:cNvPr id="912" name="Freeform 911">
              <a:extLst>
                <a:ext uri="{FF2B5EF4-FFF2-40B4-BE49-F238E27FC236}">
                  <a16:creationId xmlns:a16="http://schemas.microsoft.com/office/drawing/2014/main" id="{C31E65F7-C8D0-2148-AE16-6639E37F6CB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13" name="Oval 912">
              <a:extLst>
                <a:ext uri="{FF2B5EF4-FFF2-40B4-BE49-F238E27FC236}">
                  <a16:creationId xmlns:a16="http://schemas.microsoft.com/office/drawing/2014/main" id="{24C01524-664D-0B42-A170-7AA7DFCD481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14" name="Group 913">
              <a:extLst>
                <a:ext uri="{FF2B5EF4-FFF2-40B4-BE49-F238E27FC236}">
                  <a16:creationId xmlns:a16="http://schemas.microsoft.com/office/drawing/2014/main" id="{69D00E7B-FD92-574B-9D44-DD864E2B55B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15" name="Freeform 914">
                <a:extLst>
                  <a:ext uri="{FF2B5EF4-FFF2-40B4-BE49-F238E27FC236}">
                    <a16:creationId xmlns:a16="http://schemas.microsoft.com/office/drawing/2014/main" id="{98518A8B-3C13-A346-87DA-94216CD9FC3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6" name="Freeform 915">
                <a:extLst>
                  <a:ext uri="{FF2B5EF4-FFF2-40B4-BE49-F238E27FC236}">
                    <a16:creationId xmlns:a16="http://schemas.microsoft.com/office/drawing/2014/main" id="{C4C44228-65B5-564C-B1D9-63A0904BA48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7" name="Freeform 916">
                <a:extLst>
                  <a:ext uri="{FF2B5EF4-FFF2-40B4-BE49-F238E27FC236}">
                    <a16:creationId xmlns:a16="http://schemas.microsoft.com/office/drawing/2014/main" id="{B5DCAEA1-0E67-2B47-8939-3B96B108062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8" name="Freeform 917">
                <a:extLst>
                  <a:ext uri="{FF2B5EF4-FFF2-40B4-BE49-F238E27FC236}">
                    <a16:creationId xmlns:a16="http://schemas.microsoft.com/office/drawing/2014/main" id="{0BF12852-261D-6142-8DC4-CA6078C2CEE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3" name="Group 872">
            <a:extLst>
              <a:ext uri="{FF2B5EF4-FFF2-40B4-BE49-F238E27FC236}">
                <a16:creationId xmlns:a16="http://schemas.microsoft.com/office/drawing/2014/main" id="{C54AB713-5B88-EF45-B0D1-C4B00F726693}"/>
              </a:ext>
            </a:extLst>
          </p:cNvPr>
          <p:cNvGrpSpPr/>
          <p:nvPr/>
        </p:nvGrpSpPr>
        <p:grpSpPr>
          <a:xfrm>
            <a:off x="3740086" y="4631455"/>
            <a:ext cx="541338" cy="223023"/>
            <a:chOff x="7493876" y="2774731"/>
            <a:chExt cx="1481958" cy="894622"/>
          </a:xfrm>
        </p:grpSpPr>
        <p:sp>
          <p:nvSpPr>
            <p:cNvPr id="898" name="Freeform 897">
              <a:extLst>
                <a:ext uri="{FF2B5EF4-FFF2-40B4-BE49-F238E27FC236}">
                  <a16:creationId xmlns:a16="http://schemas.microsoft.com/office/drawing/2014/main" id="{DFDAEE8A-153F-F148-ACED-DCB6523146D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99" name="Oval 898">
              <a:extLst>
                <a:ext uri="{FF2B5EF4-FFF2-40B4-BE49-F238E27FC236}">
                  <a16:creationId xmlns:a16="http://schemas.microsoft.com/office/drawing/2014/main" id="{12E9968E-6A5D-1D49-87AD-9360D941AF5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00" name="Group 899">
              <a:extLst>
                <a:ext uri="{FF2B5EF4-FFF2-40B4-BE49-F238E27FC236}">
                  <a16:creationId xmlns:a16="http://schemas.microsoft.com/office/drawing/2014/main" id="{C96DB30C-CB79-ED4D-990A-79FB83582D7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01" name="Freeform 900">
                <a:extLst>
                  <a:ext uri="{FF2B5EF4-FFF2-40B4-BE49-F238E27FC236}">
                    <a16:creationId xmlns:a16="http://schemas.microsoft.com/office/drawing/2014/main" id="{2A2BB217-A5F6-F142-B4CF-398F9DAFFCA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2" name="Freeform 901">
                <a:extLst>
                  <a:ext uri="{FF2B5EF4-FFF2-40B4-BE49-F238E27FC236}">
                    <a16:creationId xmlns:a16="http://schemas.microsoft.com/office/drawing/2014/main" id="{098B3B92-C926-1C43-A24C-B12286D8230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3" name="Freeform 902">
                <a:extLst>
                  <a:ext uri="{FF2B5EF4-FFF2-40B4-BE49-F238E27FC236}">
                    <a16:creationId xmlns:a16="http://schemas.microsoft.com/office/drawing/2014/main" id="{7A699073-99D7-F145-AF5D-6000D9E7893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4" name="Freeform 903">
                <a:extLst>
                  <a:ext uri="{FF2B5EF4-FFF2-40B4-BE49-F238E27FC236}">
                    <a16:creationId xmlns:a16="http://schemas.microsoft.com/office/drawing/2014/main" id="{9DF6CA8B-C8D2-0649-92B0-D39407735BD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4" name="Group 873">
            <a:extLst>
              <a:ext uri="{FF2B5EF4-FFF2-40B4-BE49-F238E27FC236}">
                <a16:creationId xmlns:a16="http://schemas.microsoft.com/office/drawing/2014/main" id="{BB4F8064-75E6-4148-A080-7FE6F41A0BDD}"/>
              </a:ext>
            </a:extLst>
          </p:cNvPr>
          <p:cNvGrpSpPr/>
          <p:nvPr/>
        </p:nvGrpSpPr>
        <p:grpSpPr>
          <a:xfrm>
            <a:off x="3500746" y="4902845"/>
            <a:ext cx="541338" cy="223023"/>
            <a:chOff x="7493876" y="2774731"/>
            <a:chExt cx="1481958" cy="894622"/>
          </a:xfrm>
        </p:grpSpPr>
        <p:sp>
          <p:nvSpPr>
            <p:cNvPr id="891" name="Freeform 890">
              <a:extLst>
                <a:ext uri="{FF2B5EF4-FFF2-40B4-BE49-F238E27FC236}">
                  <a16:creationId xmlns:a16="http://schemas.microsoft.com/office/drawing/2014/main" id="{3450A9CF-C953-C045-9C98-C67E566E1DE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92" name="Oval 891">
              <a:extLst>
                <a:ext uri="{FF2B5EF4-FFF2-40B4-BE49-F238E27FC236}">
                  <a16:creationId xmlns:a16="http://schemas.microsoft.com/office/drawing/2014/main" id="{1C10C7D2-78B6-5244-AEDC-999C61D0E17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93" name="Group 892">
              <a:extLst>
                <a:ext uri="{FF2B5EF4-FFF2-40B4-BE49-F238E27FC236}">
                  <a16:creationId xmlns:a16="http://schemas.microsoft.com/office/drawing/2014/main" id="{C348A6F0-8B18-E549-942A-B4BA0E4351C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94" name="Freeform 893">
                <a:extLst>
                  <a:ext uri="{FF2B5EF4-FFF2-40B4-BE49-F238E27FC236}">
                    <a16:creationId xmlns:a16="http://schemas.microsoft.com/office/drawing/2014/main" id="{50BF416E-5E10-9E42-BF67-C438CBDE370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5" name="Freeform 894">
                <a:extLst>
                  <a:ext uri="{FF2B5EF4-FFF2-40B4-BE49-F238E27FC236}">
                    <a16:creationId xmlns:a16="http://schemas.microsoft.com/office/drawing/2014/main" id="{301F7374-9853-7146-9A47-25C0E0339C1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6" name="Freeform 895">
                <a:extLst>
                  <a:ext uri="{FF2B5EF4-FFF2-40B4-BE49-F238E27FC236}">
                    <a16:creationId xmlns:a16="http://schemas.microsoft.com/office/drawing/2014/main" id="{0164ECE1-B718-B34A-8EDE-D4D0DB3D0DD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7" name="Freeform 896">
                <a:extLst>
                  <a:ext uri="{FF2B5EF4-FFF2-40B4-BE49-F238E27FC236}">
                    <a16:creationId xmlns:a16="http://schemas.microsoft.com/office/drawing/2014/main" id="{C96E24B3-51EE-4841-AC48-02977D922FE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5" name="Group 874">
            <a:extLst>
              <a:ext uri="{FF2B5EF4-FFF2-40B4-BE49-F238E27FC236}">
                <a16:creationId xmlns:a16="http://schemas.microsoft.com/office/drawing/2014/main" id="{A27592D6-B4A5-A942-80A1-4D78584A3729}"/>
              </a:ext>
            </a:extLst>
          </p:cNvPr>
          <p:cNvGrpSpPr/>
          <p:nvPr/>
        </p:nvGrpSpPr>
        <p:grpSpPr>
          <a:xfrm>
            <a:off x="2989969" y="5089246"/>
            <a:ext cx="541338" cy="223023"/>
            <a:chOff x="7493876" y="2774731"/>
            <a:chExt cx="1481958" cy="894622"/>
          </a:xfrm>
        </p:grpSpPr>
        <p:sp>
          <p:nvSpPr>
            <p:cNvPr id="884" name="Freeform 883">
              <a:extLst>
                <a:ext uri="{FF2B5EF4-FFF2-40B4-BE49-F238E27FC236}">
                  <a16:creationId xmlns:a16="http://schemas.microsoft.com/office/drawing/2014/main" id="{4392C382-3B33-664B-9F30-2368CB74357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85" name="Oval 884">
              <a:extLst>
                <a:ext uri="{FF2B5EF4-FFF2-40B4-BE49-F238E27FC236}">
                  <a16:creationId xmlns:a16="http://schemas.microsoft.com/office/drawing/2014/main" id="{E90301FC-FA81-3446-843A-1157E8F0D1A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86" name="Group 885">
              <a:extLst>
                <a:ext uri="{FF2B5EF4-FFF2-40B4-BE49-F238E27FC236}">
                  <a16:creationId xmlns:a16="http://schemas.microsoft.com/office/drawing/2014/main" id="{8F48D118-A375-7442-B7A1-D3B3C92259B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87" name="Freeform 886">
                <a:extLst>
                  <a:ext uri="{FF2B5EF4-FFF2-40B4-BE49-F238E27FC236}">
                    <a16:creationId xmlns:a16="http://schemas.microsoft.com/office/drawing/2014/main" id="{E429E113-061A-8D4E-A711-8433BE2D779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8" name="Freeform 887">
                <a:extLst>
                  <a:ext uri="{FF2B5EF4-FFF2-40B4-BE49-F238E27FC236}">
                    <a16:creationId xmlns:a16="http://schemas.microsoft.com/office/drawing/2014/main" id="{E0359472-260A-464A-8A61-1822736A767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9" name="Freeform 888">
                <a:extLst>
                  <a:ext uri="{FF2B5EF4-FFF2-40B4-BE49-F238E27FC236}">
                    <a16:creationId xmlns:a16="http://schemas.microsoft.com/office/drawing/2014/main" id="{B379B8F8-0A7B-E648-8635-FC0E2853619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0" name="Freeform 889">
                <a:extLst>
                  <a:ext uri="{FF2B5EF4-FFF2-40B4-BE49-F238E27FC236}">
                    <a16:creationId xmlns:a16="http://schemas.microsoft.com/office/drawing/2014/main" id="{F43281EA-3AA2-6846-BFA5-C6871369B73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6" name="Group 875">
            <a:extLst>
              <a:ext uri="{FF2B5EF4-FFF2-40B4-BE49-F238E27FC236}">
                <a16:creationId xmlns:a16="http://schemas.microsoft.com/office/drawing/2014/main" id="{77B1D9FD-DA0A-6F46-AF57-F32DAF022A6D}"/>
              </a:ext>
            </a:extLst>
          </p:cNvPr>
          <p:cNvGrpSpPr/>
          <p:nvPr/>
        </p:nvGrpSpPr>
        <p:grpSpPr>
          <a:xfrm>
            <a:off x="4023882" y="5178456"/>
            <a:ext cx="541338" cy="223023"/>
            <a:chOff x="7493876" y="2774731"/>
            <a:chExt cx="1481958" cy="894622"/>
          </a:xfrm>
        </p:grpSpPr>
        <p:sp>
          <p:nvSpPr>
            <p:cNvPr id="877" name="Freeform 876">
              <a:extLst>
                <a:ext uri="{FF2B5EF4-FFF2-40B4-BE49-F238E27FC236}">
                  <a16:creationId xmlns:a16="http://schemas.microsoft.com/office/drawing/2014/main" id="{38DD07A8-F151-D74A-B9B0-150EF89A609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78" name="Oval 877">
              <a:extLst>
                <a:ext uri="{FF2B5EF4-FFF2-40B4-BE49-F238E27FC236}">
                  <a16:creationId xmlns:a16="http://schemas.microsoft.com/office/drawing/2014/main" id="{CE2FED6D-7123-A44C-A27D-AC4E5E5A7A1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79" name="Group 878">
              <a:extLst>
                <a:ext uri="{FF2B5EF4-FFF2-40B4-BE49-F238E27FC236}">
                  <a16:creationId xmlns:a16="http://schemas.microsoft.com/office/drawing/2014/main" id="{AF4FC758-360F-9143-BBCE-5314F170B3C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80" name="Freeform 879">
                <a:extLst>
                  <a:ext uri="{FF2B5EF4-FFF2-40B4-BE49-F238E27FC236}">
                    <a16:creationId xmlns:a16="http://schemas.microsoft.com/office/drawing/2014/main" id="{15710929-DD09-6847-973F-95DA58E5CDE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1" name="Freeform 880">
                <a:extLst>
                  <a:ext uri="{FF2B5EF4-FFF2-40B4-BE49-F238E27FC236}">
                    <a16:creationId xmlns:a16="http://schemas.microsoft.com/office/drawing/2014/main" id="{6BF30287-E1A0-3044-AA63-03344380454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2" name="Freeform 881">
                <a:extLst>
                  <a:ext uri="{FF2B5EF4-FFF2-40B4-BE49-F238E27FC236}">
                    <a16:creationId xmlns:a16="http://schemas.microsoft.com/office/drawing/2014/main" id="{7CBC1677-B55C-7446-B5B2-60FEAAD50D2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3" name="Freeform 882">
                <a:extLst>
                  <a:ext uri="{FF2B5EF4-FFF2-40B4-BE49-F238E27FC236}">
                    <a16:creationId xmlns:a16="http://schemas.microsoft.com/office/drawing/2014/main" id="{2689907A-654D-7246-93EC-6F1DEB7F9B7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Internet structure: a “network of networks”</a:t>
            </a:r>
            <a:endParaRPr lang="en-US" dirty="0"/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30BB6B1D-0B22-BA43-AA01-2EC5643695A5}"/>
              </a:ext>
            </a:extLst>
          </p:cNvPr>
          <p:cNvGrpSpPr>
            <a:grpSpLocks/>
          </p:cNvGrpSpPr>
          <p:nvPr/>
        </p:nvGrpSpPr>
        <p:grpSpPr bwMode="auto">
          <a:xfrm>
            <a:off x="2994584" y="2310458"/>
            <a:ext cx="648509" cy="418221"/>
            <a:chOff x="3053396" y="4304255"/>
            <a:chExt cx="648422" cy="418253"/>
          </a:xfrm>
        </p:grpSpPr>
        <p:sp>
          <p:nvSpPr>
            <p:cNvPr id="61" name="Freeform 84">
              <a:extLst>
                <a:ext uri="{FF2B5EF4-FFF2-40B4-BE49-F238E27FC236}">
                  <a16:creationId xmlns:a16="http://schemas.microsoft.com/office/drawing/2014/main" id="{B60A3DA3-256B-8E43-9575-8F1327BC5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extBox 1">
              <a:extLst>
                <a:ext uri="{FF2B5EF4-FFF2-40B4-BE49-F238E27FC236}">
                  <a16:creationId xmlns:a16="http://schemas.microsoft.com/office/drawing/2014/main" id="{F1EBE77F-A331-1B49-AD54-E7C5C36B2A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1" name="Group 135">
            <a:extLst>
              <a:ext uri="{FF2B5EF4-FFF2-40B4-BE49-F238E27FC236}">
                <a16:creationId xmlns:a16="http://schemas.microsoft.com/office/drawing/2014/main" id="{0041D52F-4091-A944-8003-ED442384CB16}"/>
              </a:ext>
            </a:extLst>
          </p:cNvPr>
          <p:cNvGrpSpPr>
            <a:grpSpLocks/>
          </p:cNvGrpSpPr>
          <p:nvPr/>
        </p:nvGrpSpPr>
        <p:grpSpPr bwMode="auto">
          <a:xfrm>
            <a:off x="7503691" y="2564438"/>
            <a:ext cx="648509" cy="418221"/>
            <a:chOff x="3053396" y="4304255"/>
            <a:chExt cx="648422" cy="418253"/>
          </a:xfrm>
        </p:grpSpPr>
        <p:sp>
          <p:nvSpPr>
            <p:cNvPr id="57" name="Freeform 84">
              <a:extLst>
                <a:ext uri="{FF2B5EF4-FFF2-40B4-BE49-F238E27FC236}">
                  <a16:creationId xmlns:a16="http://schemas.microsoft.com/office/drawing/2014/main" id="{078145B8-5D76-7B44-95E4-711130D97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137">
              <a:extLst>
                <a:ext uri="{FF2B5EF4-FFF2-40B4-BE49-F238E27FC236}">
                  <a16:creationId xmlns:a16="http://schemas.microsoft.com/office/drawing/2014/main" id="{5CA3BADE-216F-2843-9D81-CE5E9D20BE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2" name="Group 138">
            <a:extLst>
              <a:ext uri="{FF2B5EF4-FFF2-40B4-BE49-F238E27FC236}">
                <a16:creationId xmlns:a16="http://schemas.microsoft.com/office/drawing/2014/main" id="{F1C6BD9A-0B39-B244-94E8-678C50D1ECD9}"/>
              </a:ext>
            </a:extLst>
          </p:cNvPr>
          <p:cNvGrpSpPr>
            <a:grpSpLocks/>
          </p:cNvGrpSpPr>
          <p:nvPr/>
        </p:nvGrpSpPr>
        <p:grpSpPr bwMode="auto">
          <a:xfrm>
            <a:off x="2410305" y="5421718"/>
            <a:ext cx="648509" cy="418221"/>
            <a:chOff x="3053396" y="4304255"/>
            <a:chExt cx="648422" cy="418253"/>
          </a:xfrm>
        </p:grpSpPr>
        <p:sp>
          <p:nvSpPr>
            <p:cNvPr id="55" name="Freeform 84">
              <a:extLst>
                <a:ext uri="{FF2B5EF4-FFF2-40B4-BE49-F238E27FC236}">
                  <a16:creationId xmlns:a16="http://schemas.microsoft.com/office/drawing/2014/main" id="{7E729DEF-3587-F14B-AE03-C52CF3B01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extBox 140">
              <a:extLst>
                <a:ext uri="{FF2B5EF4-FFF2-40B4-BE49-F238E27FC236}">
                  <a16:creationId xmlns:a16="http://schemas.microsoft.com/office/drawing/2014/main" id="{DA418C0A-2209-A942-A859-5ECE8083B0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3" name="Group 141">
            <a:extLst>
              <a:ext uri="{FF2B5EF4-FFF2-40B4-BE49-F238E27FC236}">
                <a16:creationId xmlns:a16="http://schemas.microsoft.com/office/drawing/2014/main" id="{F1A8927C-3AF4-D742-848C-35E15D25BFB5}"/>
              </a:ext>
            </a:extLst>
          </p:cNvPr>
          <p:cNvGrpSpPr>
            <a:grpSpLocks/>
          </p:cNvGrpSpPr>
          <p:nvPr/>
        </p:nvGrpSpPr>
        <p:grpSpPr bwMode="auto">
          <a:xfrm>
            <a:off x="1991149" y="4799466"/>
            <a:ext cx="648509" cy="418221"/>
            <a:chOff x="3053396" y="4304255"/>
            <a:chExt cx="648422" cy="418253"/>
          </a:xfrm>
        </p:grpSpPr>
        <p:sp>
          <p:nvSpPr>
            <p:cNvPr id="53" name="Freeform 84">
              <a:extLst>
                <a:ext uri="{FF2B5EF4-FFF2-40B4-BE49-F238E27FC236}">
                  <a16:creationId xmlns:a16="http://schemas.microsoft.com/office/drawing/2014/main" id="{E8F8A0DF-7843-7E4A-8EBF-A24CA907C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extBox 143">
              <a:extLst>
                <a:ext uri="{FF2B5EF4-FFF2-40B4-BE49-F238E27FC236}">
                  <a16:creationId xmlns:a16="http://schemas.microsoft.com/office/drawing/2014/main" id="{D97DC0BC-584A-AC4F-835D-B981DD67CC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4" name="Group 144">
            <a:extLst>
              <a:ext uri="{FF2B5EF4-FFF2-40B4-BE49-F238E27FC236}">
                <a16:creationId xmlns:a16="http://schemas.microsoft.com/office/drawing/2014/main" id="{937AB14A-1B92-0C4D-9DB7-3A65A35F708F}"/>
              </a:ext>
            </a:extLst>
          </p:cNvPr>
          <p:cNvGrpSpPr>
            <a:grpSpLocks/>
          </p:cNvGrpSpPr>
          <p:nvPr/>
        </p:nvGrpSpPr>
        <p:grpSpPr bwMode="auto">
          <a:xfrm>
            <a:off x="1762518" y="4139117"/>
            <a:ext cx="648509" cy="418221"/>
            <a:chOff x="3053396" y="4304255"/>
            <a:chExt cx="648422" cy="418253"/>
          </a:xfrm>
        </p:grpSpPr>
        <p:sp>
          <p:nvSpPr>
            <p:cNvPr id="51" name="Freeform 84">
              <a:extLst>
                <a:ext uri="{FF2B5EF4-FFF2-40B4-BE49-F238E27FC236}">
                  <a16:creationId xmlns:a16="http://schemas.microsoft.com/office/drawing/2014/main" id="{72BD96B2-8C8B-A34A-A0B1-8A56E080B3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extBox 146">
              <a:extLst>
                <a:ext uri="{FF2B5EF4-FFF2-40B4-BE49-F238E27FC236}">
                  <a16:creationId xmlns:a16="http://schemas.microsoft.com/office/drawing/2014/main" id="{2E687D8E-E3CE-F949-BB94-C8F32F4339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5" name="Group 147">
            <a:extLst>
              <a:ext uri="{FF2B5EF4-FFF2-40B4-BE49-F238E27FC236}">
                <a16:creationId xmlns:a16="http://schemas.microsoft.com/office/drawing/2014/main" id="{417DAC5F-2573-4743-9127-36524340FED9}"/>
              </a:ext>
            </a:extLst>
          </p:cNvPr>
          <p:cNvGrpSpPr>
            <a:grpSpLocks/>
          </p:cNvGrpSpPr>
          <p:nvPr/>
        </p:nvGrpSpPr>
        <p:grpSpPr bwMode="auto">
          <a:xfrm>
            <a:off x="8253092" y="2996205"/>
            <a:ext cx="648509" cy="418221"/>
            <a:chOff x="3053396" y="4304255"/>
            <a:chExt cx="648422" cy="418253"/>
          </a:xfrm>
        </p:grpSpPr>
        <p:sp>
          <p:nvSpPr>
            <p:cNvPr id="49" name="Freeform 84">
              <a:extLst>
                <a:ext uri="{FF2B5EF4-FFF2-40B4-BE49-F238E27FC236}">
                  <a16:creationId xmlns:a16="http://schemas.microsoft.com/office/drawing/2014/main" id="{E9F7E8C6-F700-614F-9F9F-0A88C85D7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extBox 149">
              <a:extLst>
                <a:ext uri="{FF2B5EF4-FFF2-40B4-BE49-F238E27FC236}">
                  <a16:creationId xmlns:a16="http://schemas.microsoft.com/office/drawing/2014/main" id="{59E18F13-5C5C-4049-B258-FAF65F9B26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6" name="Group 150">
            <a:extLst>
              <a:ext uri="{FF2B5EF4-FFF2-40B4-BE49-F238E27FC236}">
                <a16:creationId xmlns:a16="http://schemas.microsoft.com/office/drawing/2014/main" id="{B1724044-B1C6-934B-8868-30D0FD03826E}"/>
              </a:ext>
            </a:extLst>
          </p:cNvPr>
          <p:cNvGrpSpPr>
            <a:grpSpLocks/>
          </p:cNvGrpSpPr>
          <p:nvPr/>
        </p:nvGrpSpPr>
        <p:grpSpPr bwMode="auto">
          <a:xfrm>
            <a:off x="4595000" y="2069176"/>
            <a:ext cx="648509" cy="418221"/>
            <a:chOff x="3053396" y="4304255"/>
            <a:chExt cx="648422" cy="418253"/>
          </a:xfrm>
        </p:grpSpPr>
        <p:sp>
          <p:nvSpPr>
            <p:cNvPr id="47" name="Freeform 84">
              <a:extLst>
                <a:ext uri="{FF2B5EF4-FFF2-40B4-BE49-F238E27FC236}">
                  <a16:creationId xmlns:a16="http://schemas.microsoft.com/office/drawing/2014/main" id="{44CA58B7-16C9-C241-8F79-C6964EA2BA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extBox 152">
              <a:extLst>
                <a:ext uri="{FF2B5EF4-FFF2-40B4-BE49-F238E27FC236}">
                  <a16:creationId xmlns:a16="http://schemas.microsoft.com/office/drawing/2014/main" id="{766583C3-B9DB-094A-A09E-A4BC2FBDE8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8" name="Group 156">
            <a:extLst>
              <a:ext uri="{FF2B5EF4-FFF2-40B4-BE49-F238E27FC236}">
                <a16:creationId xmlns:a16="http://schemas.microsoft.com/office/drawing/2014/main" id="{DE67CACE-BA9C-4F49-9CCC-2A95DDABF7BC}"/>
              </a:ext>
            </a:extLst>
          </p:cNvPr>
          <p:cNvGrpSpPr>
            <a:grpSpLocks/>
          </p:cNvGrpSpPr>
          <p:nvPr/>
        </p:nvGrpSpPr>
        <p:grpSpPr bwMode="auto">
          <a:xfrm>
            <a:off x="5509523" y="2043778"/>
            <a:ext cx="648509" cy="418221"/>
            <a:chOff x="3053396" y="4304255"/>
            <a:chExt cx="648422" cy="418253"/>
          </a:xfrm>
        </p:grpSpPr>
        <p:sp>
          <p:nvSpPr>
            <p:cNvPr id="43" name="Freeform 84">
              <a:extLst>
                <a:ext uri="{FF2B5EF4-FFF2-40B4-BE49-F238E27FC236}">
                  <a16:creationId xmlns:a16="http://schemas.microsoft.com/office/drawing/2014/main" id="{8AD1749B-4C4E-DE45-96BC-98F1585D4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extBox 158">
              <a:extLst>
                <a:ext uri="{FF2B5EF4-FFF2-40B4-BE49-F238E27FC236}">
                  <a16:creationId xmlns:a16="http://schemas.microsoft.com/office/drawing/2014/main" id="{0ADF884B-3F6F-8145-B641-9A429A34A1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9" name="Group 160">
            <a:extLst>
              <a:ext uri="{FF2B5EF4-FFF2-40B4-BE49-F238E27FC236}">
                <a16:creationId xmlns:a16="http://schemas.microsoft.com/office/drawing/2014/main" id="{CF0A8E3D-09B1-214E-99FD-B5570442C39E}"/>
              </a:ext>
            </a:extLst>
          </p:cNvPr>
          <p:cNvGrpSpPr>
            <a:grpSpLocks/>
          </p:cNvGrpSpPr>
          <p:nvPr/>
        </p:nvGrpSpPr>
        <p:grpSpPr bwMode="auto">
          <a:xfrm>
            <a:off x="8570635" y="5675699"/>
            <a:ext cx="648509" cy="418221"/>
            <a:chOff x="3053396" y="4304255"/>
            <a:chExt cx="648422" cy="418253"/>
          </a:xfrm>
        </p:grpSpPr>
        <p:sp>
          <p:nvSpPr>
            <p:cNvPr id="41" name="Freeform 84">
              <a:extLst>
                <a:ext uri="{FF2B5EF4-FFF2-40B4-BE49-F238E27FC236}">
                  <a16:creationId xmlns:a16="http://schemas.microsoft.com/office/drawing/2014/main" id="{EDDB4269-F7AA-7240-B093-B37270418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extBox 162">
              <a:extLst>
                <a:ext uri="{FF2B5EF4-FFF2-40B4-BE49-F238E27FC236}">
                  <a16:creationId xmlns:a16="http://schemas.microsoft.com/office/drawing/2014/main" id="{0403D7D4-9E2C-F94E-924D-8574777C74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20" name="Group 163">
            <a:extLst>
              <a:ext uri="{FF2B5EF4-FFF2-40B4-BE49-F238E27FC236}">
                <a16:creationId xmlns:a16="http://schemas.microsoft.com/office/drawing/2014/main" id="{4FD3E459-AF79-0B45-B5D3-3CA1740A2701}"/>
              </a:ext>
            </a:extLst>
          </p:cNvPr>
          <p:cNvGrpSpPr>
            <a:grpSpLocks/>
          </p:cNvGrpSpPr>
          <p:nvPr/>
        </p:nvGrpSpPr>
        <p:grpSpPr bwMode="auto">
          <a:xfrm>
            <a:off x="9408948" y="5028049"/>
            <a:ext cx="648509" cy="418221"/>
            <a:chOff x="3053396" y="4304255"/>
            <a:chExt cx="648422" cy="418253"/>
          </a:xfrm>
        </p:grpSpPr>
        <p:sp>
          <p:nvSpPr>
            <p:cNvPr id="39" name="Freeform 84">
              <a:extLst>
                <a:ext uri="{FF2B5EF4-FFF2-40B4-BE49-F238E27FC236}">
                  <a16:creationId xmlns:a16="http://schemas.microsoft.com/office/drawing/2014/main" id="{3CAEF347-FE90-E949-A631-0171A060E0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extBox 165">
              <a:extLst>
                <a:ext uri="{FF2B5EF4-FFF2-40B4-BE49-F238E27FC236}">
                  <a16:creationId xmlns:a16="http://schemas.microsoft.com/office/drawing/2014/main" id="{0B914A90-A394-6F45-B155-CCE12CEFEC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21" name="Group 166">
            <a:extLst>
              <a:ext uri="{FF2B5EF4-FFF2-40B4-BE49-F238E27FC236}">
                <a16:creationId xmlns:a16="http://schemas.microsoft.com/office/drawing/2014/main" id="{5FECB796-EB1A-6941-942C-2C77B9305400}"/>
              </a:ext>
            </a:extLst>
          </p:cNvPr>
          <p:cNvGrpSpPr>
            <a:grpSpLocks/>
          </p:cNvGrpSpPr>
          <p:nvPr/>
        </p:nvGrpSpPr>
        <p:grpSpPr bwMode="auto">
          <a:xfrm>
            <a:off x="9180317" y="4113719"/>
            <a:ext cx="648509" cy="418221"/>
            <a:chOff x="3053396" y="4304255"/>
            <a:chExt cx="648422" cy="418253"/>
          </a:xfrm>
        </p:grpSpPr>
        <p:sp>
          <p:nvSpPr>
            <p:cNvPr id="37" name="Freeform 84">
              <a:extLst>
                <a:ext uri="{FF2B5EF4-FFF2-40B4-BE49-F238E27FC236}">
                  <a16:creationId xmlns:a16="http://schemas.microsoft.com/office/drawing/2014/main" id="{583D705A-27D6-7742-A076-4DD3D0002E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168">
              <a:extLst>
                <a:ext uri="{FF2B5EF4-FFF2-40B4-BE49-F238E27FC236}">
                  <a16:creationId xmlns:a16="http://schemas.microsoft.com/office/drawing/2014/main" id="{B52DEC78-1030-A54E-8A0F-BCB9B6D6B0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sp>
        <p:nvSpPr>
          <p:cNvPr id="25" name="TextBox 4">
            <a:extLst>
              <a:ext uri="{FF2B5EF4-FFF2-40B4-BE49-F238E27FC236}">
                <a16:creationId xmlns:a16="http://schemas.microsoft.com/office/drawing/2014/main" id="{4EBE302E-6B07-964E-B474-2379BF38E56E}"/>
              </a:ext>
            </a:extLst>
          </p:cNvPr>
          <p:cNvSpPr txBox="1">
            <a:spLocks noChangeArrowheads="1"/>
          </p:cNvSpPr>
          <p:nvPr/>
        </p:nvSpPr>
        <p:spPr bwMode="auto">
          <a:xfrm rot="1053502">
            <a:off x="6609175" y="1968629"/>
            <a:ext cx="543812" cy="523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…</a:t>
            </a:r>
          </a:p>
        </p:txBody>
      </p:sp>
      <p:sp>
        <p:nvSpPr>
          <p:cNvPr id="26" name="TextBox 179">
            <a:extLst>
              <a:ext uri="{FF2B5EF4-FFF2-40B4-BE49-F238E27FC236}">
                <a16:creationId xmlns:a16="http://schemas.microsoft.com/office/drawing/2014/main" id="{5687370B-669A-6440-92DE-16AFFBA3FBDE}"/>
              </a:ext>
            </a:extLst>
          </p:cNvPr>
          <p:cNvSpPr txBox="1">
            <a:spLocks noChangeArrowheads="1"/>
          </p:cNvSpPr>
          <p:nvPr/>
        </p:nvSpPr>
        <p:spPr bwMode="auto">
          <a:xfrm rot="2829263">
            <a:off x="8895540" y="3441660"/>
            <a:ext cx="543697" cy="52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…</a:t>
            </a:r>
          </a:p>
        </p:txBody>
      </p:sp>
      <p:sp>
        <p:nvSpPr>
          <p:cNvPr id="27" name="TextBox 180">
            <a:extLst>
              <a:ext uri="{FF2B5EF4-FFF2-40B4-BE49-F238E27FC236}">
                <a16:creationId xmlns:a16="http://schemas.microsoft.com/office/drawing/2014/main" id="{DDCB7942-CF63-0E41-965D-4990C91E38C2}"/>
              </a:ext>
            </a:extLst>
          </p:cNvPr>
          <p:cNvSpPr txBox="1">
            <a:spLocks noChangeArrowheads="1"/>
          </p:cNvSpPr>
          <p:nvPr/>
        </p:nvSpPr>
        <p:spPr bwMode="auto">
          <a:xfrm rot="9845918">
            <a:off x="7564044" y="5954634"/>
            <a:ext cx="543812" cy="523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…</a:t>
            </a:r>
          </a:p>
        </p:txBody>
      </p:sp>
      <p:sp>
        <p:nvSpPr>
          <p:cNvPr id="28" name="TextBox 181">
            <a:extLst>
              <a:ext uri="{FF2B5EF4-FFF2-40B4-BE49-F238E27FC236}">
                <a16:creationId xmlns:a16="http://schemas.microsoft.com/office/drawing/2014/main" id="{14DD3F3C-E274-2D4E-83D9-E679452E9927}"/>
              </a:ext>
            </a:extLst>
          </p:cNvPr>
          <p:cNvSpPr txBox="1">
            <a:spLocks noChangeArrowheads="1"/>
          </p:cNvSpPr>
          <p:nvPr/>
        </p:nvSpPr>
        <p:spPr bwMode="auto">
          <a:xfrm rot="11651262">
            <a:off x="3196001" y="5857999"/>
            <a:ext cx="543812" cy="523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…</a:t>
            </a:r>
          </a:p>
        </p:txBody>
      </p:sp>
      <p:sp>
        <p:nvSpPr>
          <p:cNvPr id="29" name="TextBox 182">
            <a:extLst>
              <a:ext uri="{FF2B5EF4-FFF2-40B4-BE49-F238E27FC236}">
                <a16:creationId xmlns:a16="http://schemas.microsoft.com/office/drawing/2014/main" id="{99FAE186-77C6-3F42-AB05-E0FF7C6CB0A1}"/>
              </a:ext>
            </a:extLst>
          </p:cNvPr>
          <p:cNvSpPr txBox="1">
            <a:spLocks noChangeArrowheads="1"/>
          </p:cNvSpPr>
          <p:nvPr/>
        </p:nvSpPr>
        <p:spPr bwMode="auto">
          <a:xfrm rot="16607303">
            <a:off x="1609690" y="3551677"/>
            <a:ext cx="543697" cy="52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…</a:t>
            </a:r>
          </a:p>
        </p:txBody>
      </p:sp>
      <p:sp>
        <p:nvSpPr>
          <p:cNvPr id="30" name="TextBox 183">
            <a:extLst>
              <a:ext uri="{FF2B5EF4-FFF2-40B4-BE49-F238E27FC236}">
                <a16:creationId xmlns:a16="http://schemas.microsoft.com/office/drawing/2014/main" id="{1CE3A2E2-820D-D645-BBA3-0C3089DE6461}"/>
              </a:ext>
            </a:extLst>
          </p:cNvPr>
          <p:cNvSpPr txBox="1">
            <a:spLocks noChangeArrowheads="1"/>
          </p:cNvSpPr>
          <p:nvPr/>
        </p:nvSpPr>
        <p:spPr bwMode="auto">
          <a:xfrm rot="20582737">
            <a:off x="3795672" y="1918514"/>
            <a:ext cx="543812" cy="523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…</a:t>
            </a:r>
          </a:p>
        </p:txBody>
      </p:sp>
      <p:sp>
        <p:nvSpPr>
          <p:cNvPr id="802" name="Rectangle 3">
            <a:extLst>
              <a:ext uri="{FF2B5EF4-FFF2-40B4-BE49-F238E27FC236}">
                <a16:creationId xmlns:a16="http://schemas.microsoft.com/office/drawing/2014/main" id="{883B8B7C-52E4-7C4B-8F8D-C53D3AF05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9042" y="1197749"/>
            <a:ext cx="9720792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75000"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… and regional networks may arise to connect access nets to ISPs </a:t>
            </a:r>
          </a:p>
        </p:txBody>
      </p:sp>
      <p:grpSp>
        <p:nvGrpSpPr>
          <p:cNvPr id="302" name="Group 20">
            <a:extLst>
              <a:ext uri="{FF2B5EF4-FFF2-40B4-BE49-F238E27FC236}">
                <a16:creationId xmlns:a16="http://schemas.microsoft.com/office/drawing/2014/main" id="{2E65E034-15F8-4544-9A88-3C6F87D79608}"/>
              </a:ext>
            </a:extLst>
          </p:cNvPr>
          <p:cNvGrpSpPr>
            <a:grpSpLocks/>
          </p:cNvGrpSpPr>
          <p:nvPr/>
        </p:nvGrpSpPr>
        <p:grpSpPr bwMode="auto">
          <a:xfrm>
            <a:off x="5736579" y="2899825"/>
            <a:ext cx="2272389" cy="1061009"/>
            <a:chOff x="4696844" y="2871032"/>
            <a:chExt cx="2272671" cy="1061113"/>
          </a:xfrm>
        </p:grpSpPr>
        <p:grpSp>
          <p:nvGrpSpPr>
            <p:cNvPr id="303" name="Group 16">
              <a:extLst>
                <a:ext uri="{FF2B5EF4-FFF2-40B4-BE49-F238E27FC236}">
                  <a16:creationId xmlns:a16="http://schemas.microsoft.com/office/drawing/2014/main" id="{AE7FAC14-602F-5840-95C2-10B4B1F3F9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306" name="Oval 14">
                <a:extLst>
                  <a:ext uri="{FF2B5EF4-FFF2-40B4-BE49-F238E27FC236}">
                    <a16:creationId xmlns:a16="http://schemas.microsoft.com/office/drawing/2014/main" id="{0540692A-C81C-724C-B821-D711DAE717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7" name="TextBox 15">
                <a:extLst>
                  <a:ext uri="{FF2B5EF4-FFF2-40B4-BE49-F238E27FC236}">
                    <a16:creationId xmlns:a16="http://schemas.microsoft.com/office/drawing/2014/main" id="{B7EC47D0-A46E-E246-960E-89C0F218ED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IXP</a:t>
                </a:r>
              </a:p>
            </p:txBody>
          </p:sp>
        </p:grpSp>
        <p:cxnSp>
          <p:nvCxnSpPr>
            <p:cNvPr id="304" name="Straight Connector 18">
              <a:extLst>
                <a:ext uri="{FF2B5EF4-FFF2-40B4-BE49-F238E27FC236}">
                  <a16:creationId xmlns:a16="http://schemas.microsoft.com/office/drawing/2014/main" id="{6DC2A61E-B493-9841-A8B3-1C17E6A8ED0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696844" y="3073933"/>
              <a:ext cx="980347" cy="35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5" name="Straight Connector 516">
              <a:extLst>
                <a:ext uri="{FF2B5EF4-FFF2-40B4-BE49-F238E27FC236}">
                  <a16:creationId xmlns:a16="http://schemas.microsoft.com/office/drawing/2014/main" id="{ED5D0B03-04A8-4A40-9C0F-4EA56D9810E8}"/>
                </a:ext>
              </a:extLst>
            </p:cNvPr>
            <p:cNvCxnSpPr>
              <a:cxnSpLocks noChangeShapeType="1"/>
              <a:endCxn id="976" idx="1"/>
            </p:cNvCxnSpPr>
            <p:nvPr/>
          </p:nvCxnSpPr>
          <p:spPr bwMode="auto">
            <a:xfrm>
              <a:off x="6137159" y="3146857"/>
              <a:ext cx="832356" cy="785288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08" name="Group 39939">
            <a:extLst>
              <a:ext uri="{FF2B5EF4-FFF2-40B4-BE49-F238E27FC236}">
                <a16:creationId xmlns:a16="http://schemas.microsoft.com/office/drawing/2014/main" id="{17CCBDCA-CC15-454D-A26D-AA4BB11DE0FB}"/>
              </a:ext>
            </a:extLst>
          </p:cNvPr>
          <p:cNvGrpSpPr>
            <a:grpSpLocks/>
          </p:cNvGrpSpPr>
          <p:nvPr/>
        </p:nvGrpSpPr>
        <p:grpSpPr bwMode="auto">
          <a:xfrm>
            <a:off x="3570155" y="3762887"/>
            <a:ext cx="2938536" cy="1357499"/>
            <a:chOff x="2746064" y="3733002"/>
            <a:chExt cx="2937093" cy="1359582"/>
          </a:xfrm>
        </p:grpSpPr>
        <p:cxnSp>
          <p:nvCxnSpPr>
            <p:cNvPr id="309" name="Straight Connector 7">
              <a:extLst>
                <a:ext uri="{FF2B5EF4-FFF2-40B4-BE49-F238E27FC236}">
                  <a16:creationId xmlns:a16="http://schemas.microsoft.com/office/drawing/2014/main" id="{415ABF4C-9DC7-3E48-8D47-77091F596BBC}"/>
                </a:ext>
              </a:extLst>
            </p:cNvPr>
            <p:cNvCxnSpPr>
              <a:cxnSpLocks noChangeShapeType="1"/>
              <a:stCxn id="1032" idx="5"/>
              <a:endCxn id="983" idx="3"/>
            </p:cNvCxnSpPr>
            <p:nvPr/>
          </p:nvCxnSpPr>
          <p:spPr bwMode="auto">
            <a:xfrm>
              <a:off x="5094305" y="3733002"/>
              <a:ext cx="588852" cy="21276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0" name="Straight Connector 415">
              <a:extLst>
                <a:ext uri="{FF2B5EF4-FFF2-40B4-BE49-F238E27FC236}">
                  <a16:creationId xmlns:a16="http://schemas.microsoft.com/office/drawing/2014/main" id="{5C73DBFB-D008-3643-BC55-DC0EB59EE06A}"/>
                </a:ext>
              </a:extLst>
            </p:cNvPr>
            <p:cNvCxnSpPr>
              <a:cxnSpLocks noChangeShapeType="1"/>
              <a:stCxn id="1010" idx="5"/>
            </p:cNvCxnSpPr>
            <p:nvPr/>
          </p:nvCxnSpPr>
          <p:spPr bwMode="auto">
            <a:xfrm flipH="1">
              <a:off x="2746064" y="3789080"/>
              <a:ext cx="54551" cy="60192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1" name="Straight Connector 523">
              <a:extLst>
                <a:ext uri="{FF2B5EF4-FFF2-40B4-BE49-F238E27FC236}">
                  <a16:creationId xmlns:a16="http://schemas.microsoft.com/office/drawing/2014/main" id="{FABFBABF-764F-F24E-92BB-9E89BDA24ADC}"/>
                </a:ext>
              </a:extLst>
            </p:cNvPr>
            <p:cNvCxnSpPr>
              <a:cxnSpLocks noChangeShapeType="1"/>
              <a:endCxn id="941" idx="3"/>
            </p:cNvCxnSpPr>
            <p:nvPr/>
          </p:nvCxnSpPr>
          <p:spPr bwMode="auto">
            <a:xfrm flipV="1">
              <a:off x="4424422" y="4701847"/>
              <a:ext cx="1074473" cy="39073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19" name="Straight Connector 515">
            <a:extLst>
              <a:ext uri="{FF2B5EF4-FFF2-40B4-BE49-F238E27FC236}">
                <a16:creationId xmlns:a16="http://schemas.microsoft.com/office/drawing/2014/main" id="{E64B2F34-F5A2-0748-B519-596A0F2D52A9}"/>
              </a:ext>
            </a:extLst>
          </p:cNvPr>
          <p:cNvCxnSpPr>
            <a:cxnSpLocks noChangeShapeType="1"/>
            <a:stCxn id="930" idx="2"/>
          </p:cNvCxnSpPr>
          <p:nvPr/>
        </p:nvCxnSpPr>
        <p:spPr bwMode="auto">
          <a:xfrm flipV="1">
            <a:off x="4982880" y="4309966"/>
            <a:ext cx="309146" cy="307718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1" name="Straight Connector 519">
            <a:extLst>
              <a:ext uri="{FF2B5EF4-FFF2-40B4-BE49-F238E27FC236}">
                <a16:creationId xmlns:a16="http://schemas.microsoft.com/office/drawing/2014/main" id="{A78B3472-4495-804D-9DE2-F7A93E5EED6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520180" y="3924252"/>
            <a:ext cx="929835" cy="367084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2" name="Straight Connector 520">
            <a:extLst>
              <a:ext uri="{FF2B5EF4-FFF2-40B4-BE49-F238E27FC236}">
                <a16:creationId xmlns:a16="http://schemas.microsoft.com/office/drawing/2014/main" id="{B39E2778-53AB-7A47-8C24-A5C1BE87DA91}"/>
              </a:ext>
            </a:extLst>
          </p:cNvPr>
          <p:cNvCxnSpPr>
            <a:cxnSpLocks noChangeShapeType="1"/>
            <a:stCxn id="1007" idx="2"/>
          </p:cNvCxnSpPr>
          <p:nvPr/>
        </p:nvCxnSpPr>
        <p:spPr bwMode="auto">
          <a:xfrm>
            <a:off x="4815073" y="3947043"/>
            <a:ext cx="476953" cy="27750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62" name="Group 861">
            <a:extLst>
              <a:ext uri="{FF2B5EF4-FFF2-40B4-BE49-F238E27FC236}">
                <a16:creationId xmlns:a16="http://schemas.microsoft.com/office/drawing/2014/main" id="{B86CF571-59B7-9040-88E6-ACE367964601}"/>
              </a:ext>
            </a:extLst>
          </p:cNvPr>
          <p:cNvGrpSpPr/>
          <p:nvPr/>
        </p:nvGrpSpPr>
        <p:grpSpPr>
          <a:xfrm>
            <a:off x="7929475" y="3939691"/>
            <a:ext cx="541338" cy="223023"/>
            <a:chOff x="7493876" y="2774731"/>
            <a:chExt cx="1481958" cy="894622"/>
          </a:xfrm>
        </p:grpSpPr>
        <p:sp>
          <p:nvSpPr>
            <p:cNvPr id="975" name="Freeform 974">
              <a:extLst>
                <a:ext uri="{FF2B5EF4-FFF2-40B4-BE49-F238E27FC236}">
                  <a16:creationId xmlns:a16="http://schemas.microsoft.com/office/drawing/2014/main" id="{1999BFB5-779F-7B4E-BCBF-9040592BFBD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76" name="Oval 975">
              <a:extLst>
                <a:ext uri="{FF2B5EF4-FFF2-40B4-BE49-F238E27FC236}">
                  <a16:creationId xmlns:a16="http://schemas.microsoft.com/office/drawing/2014/main" id="{61415BE9-66CA-0045-99BF-BA54F41E054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77" name="Group 976">
              <a:extLst>
                <a:ext uri="{FF2B5EF4-FFF2-40B4-BE49-F238E27FC236}">
                  <a16:creationId xmlns:a16="http://schemas.microsoft.com/office/drawing/2014/main" id="{390121EC-5020-DC41-8658-E7E4546EDD8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78" name="Freeform 977">
                <a:extLst>
                  <a:ext uri="{FF2B5EF4-FFF2-40B4-BE49-F238E27FC236}">
                    <a16:creationId xmlns:a16="http://schemas.microsoft.com/office/drawing/2014/main" id="{379AA28D-75A8-A345-B828-DEB6099EB1D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9" name="Freeform 978">
                <a:extLst>
                  <a:ext uri="{FF2B5EF4-FFF2-40B4-BE49-F238E27FC236}">
                    <a16:creationId xmlns:a16="http://schemas.microsoft.com/office/drawing/2014/main" id="{9DDC0BF3-00A0-7C46-A0BC-285C4E950A2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0" name="Freeform 979">
                <a:extLst>
                  <a:ext uri="{FF2B5EF4-FFF2-40B4-BE49-F238E27FC236}">
                    <a16:creationId xmlns:a16="http://schemas.microsoft.com/office/drawing/2014/main" id="{DECB33A6-775B-1A42-95E8-73DA8B96513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1" name="Freeform 980">
                <a:extLst>
                  <a:ext uri="{FF2B5EF4-FFF2-40B4-BE49-F238E27FC236}">
                    <a16:creationId xmlns:a16="http://schemas.microsoft.com/office/drawing/2014/main" id="{2619AA7F-A92C-BA49-876D-4FE864A189C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20" name="Group 819">
            <a:extLst>
              <a:ext uri="{FF2B5EF4-FFF2-40B4-BE49-F238E27FC236}">
                <a16:creationId xmlns:a16="http://schemas.microsoft.com/office/drawing/2014/main" id="{381985F4-0019-534F-8CE5-AE9A089DDF51}"/>
              </a:ext>
            </a:extLst>
          </p:cNvPr>
          <p:cNvGrpSpPr/>
          <p:nvPr/>
        </p:nvGrpSpPr>
        <p:grpSpPr>
          <a:xfrm>
            <a:off x="4400287" y="3826770"/>
            <a:ext cx="541338" cy="223023"/>
            <a:chOff x="7493876" y="2774731"/>
            <a:chExt cx="1481958" cy="894622"/>
          </a:xfrm>
        </p:grpSpPr>
        <p:sp>
          <p:nvSpPr>
            <p:cNvPr id="1003" name="Freeform 1002">
              <a:extLst>
                <a:ext uri="{FF2B5EF4-FFF2-40B4-BE49-F238E27FC236}">
                  <a16:creationId xmlns:a16="http://schemas.microsoft.com/office/drawing/2014/main" id="{4CE10CC8-8336-0245-950D-7D623D68111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04" name="Oval 1003">
              <a:extLst>
                <a:ext uri="{FF2B5EF4-FFF2-40B4-BE49-F238E27FC236}">
                  <a16:creationId xmlns:a16="http://schemas.microsoft.com/office/drawing/2014/main" id="{7D977A06-C0BE-1540-88E3-7929A84F788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05" name="Group 1004">
              <a:extLst>
                <a:ext uri="{FF2B5EF4-FFF2-40B4-BE49-F238E27FC236}">
                  <a16:creationId xmlns:a16="http://schemas.microsoft.com/office/drawing/2014/main" id="{19FDDE53-D84C-8442-9D8A-CCD581A3530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06" name="Freeform 1005">
                <a:extLst>
                  <a:ext uri="{FF2B5EF4-FFF2-40B4-BE49-F238E27FC236}">
                    <a16:creationId xmlns:a16="http://schemas.microsoft.com/office/drawing/2014/main" id="{6F6E6FCB-EFD3-7540-AA59-096EB89F325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7" name="Freeform 1006">
                <a:extLst>
                  <a:ext uri="{FF2B5EF4-FFF2-40B4-BE49-F238E27FC236}">
                    <a16:creationId xmlns:a16="http://schemas.microsoft.com/office/drawing/2014/main" id="{2D261D66-4D24-274A-B7FF-FCB547B174B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8" name="Freeform 1007">
                <a:extLst>
                  <a:ext uri="{FF2B5EF4-FFF2-40B4-BE49-F238E27FC236}">
                    <a16:creationId xmlns:a16="http://schemas.microsoft.com/office/drawing/2014/main" id="{F563306F-33C6-A847-92E7-649E85912A9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9" name="Freeform 1008">
                <a:extLst>
                  <a:ext uri="{FF2B5EF4-FFF2-40B4-BE49-F238E27FC236}">
                    <a16:creationId xmlns:a16="http://schemas.microsoft.com/office/drawing/2014/main" id="{AEB4B7BE-FCC2-3F4D-8665-4275FF1FEBB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9" name="Group 868">
            <a:extLst>
              <a:ext uri="{FF2B5EF4-FFF2-40B4-BE49-F238E27FC236}">
                <a16:creationId xmlns:a16="http://schemas.microsoft.com/office/drawing/2014/main" id="{5524909D-92D6-CB46-8697-C9B8CAE6477E}"/>
              </a:ext>
            </a:extLst>
          </p:cNvPr>
          <p:cNvGrpSpPr/>
          <p:nvPr/>
        </p:nvGrpSpPr>
        <p:grpSpPr>
          <a:xfrm>
            <a:off x="4568094" y="4497411"/>
            <a:ext cx="541338" cy="223023"/>
            <a:chOff x="7493876" y="2774731"/>
            <a:chExt cx="1481958" cy="894622"/>
          </a:xfrm>
        </p:grpSpPr>
        <p:sp>
          <p:nvSpPr>
            <p:cNvPr id="926" name="Freeform 925">
              <a:extLst>
                <a:ext uri="{FF2B5EF4-FFF2-40B4-BE49-F238E27FC236}">
                  <a16:creationId xmlns:a16="http://schemas.microsoft.com/office/drawing/2014/main" id="{3B2D0726-1886-8A49-BDF6-9C8DECE04B5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27" name="Oval 926">
              <a:extLst>
                <a:ext uri="{FF2B5EF4-FFF2-40B4-BE49-F238E27FC236}">
                  <a16:creationId xmlns:a16="http://schemas.microsoft.com/office/drawing/2014/main" id="{C80EEA86-DEEC-D249-B401-35418DE0268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28" name="Group 927">
              <a:extLst>
                <a:ext uri="{FF2B5EF4-FFF2-40B4-BE49-F238E27FC236}">
                  <a16:creationId xmlns:a16="http://schemas.microsoft.com/office/drawing/2014/main" id="{D1E8DCDB-27F1-AA42-88DA-FD19F1C4028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29" name="Freeform 928">
                <a:extLst>
                  <a:ext uri="{FF2B5EF4-FFF2-40B4-BE49-F238E27FC236}">
                    <a16:creationId xmlns:a16="http://schemas.microsoft.com/office/drawing/2014/main" id="{9508B2E1-C7BF-9740-BE83-39DB94E1E7C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0" name="Freeform 929">
                <a:extLst>
                  <a:ext uri="{FF2B5EF4-FFF2-40B4-BE49-F238E27FC236}">
                    <a16:creationId xmlns:a16="http://schemas.microsoft.com/office/drawing/2014/main" id="{521758E3-0DD8-204F-A905-0354031EA03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1" name="Freeform 930">
                <a:extLst>
                  <a:ext uri="{FF2B5EF4-FFF2-40B4-BE49-F238E27FC236}">
                    <a16:creationId xmlns:a16="http://schemas.microsoft.com/office/drawing/2014/main" id="{7DAC71D7-383B-4540-A8A4-4AEA3CFAE88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2" name="Freeform 931">
                <a:extLst>
                  <a:ext uri="{FF2B5EF4-FFF2-40B4-BE49-F238E27FC236}">
                    <a16:creationId xmlns:a16="http://schemas.microsoft.com/office/drawing/2014/main" id="{890040AB-E90B-C742-90BE-0BDFCAC68D6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1" name="Group 860">
            <a:extLst>
              <a:ext uri="{FF2B5EF4-FFF2-40B4-BE49-F238E27FC236}">
                <a16:creationId xmlns:a16="http://schemas.microsoft.com/office/drawing/2014/main" id="{D449FF35-FAF6-E449-9A22-F811CE472966}"/>
              </a:ext>
            </a:extLst>
          </p:cNvPr>
          <p:cNvGrpSpPr/>
          <p:nvPr/>
        </p:nvGrpSpPr>
        <p:grpSpPr>
          <a:xfrm>
            <a:off x="6429198" y="3852093"/>
            <a:ext cx="541338" cy="223023"/>
            <a:chOff x="7493876" y="2774731"/>
            <a:chExt cx="1481958" cy="894622"/>
          </a:xfrm>
        </p:grpSpPr>
        <p:sp>
          <p:nvSpPr>
            <p:cNvPr id="982" name="Freeform 981">
              <a:extLst>
                <a:ext uri="{FF2B5EF4-FFF2-40B4-BE49-F238E27FC236}">
                  <a16:creationId xmlns:a16="http://schemas.microsoft.com/office/drawing/2014/main" id="{C7B6FB0D-082A-3945-9A3E-A5F7186297E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83" name="Oval 982">
              <a:extLst>
                <a:ext uri="{FF2B5EF4-FFF2-40B4-BE49-F238E27FC236}">
                  <a16:creationId xmlns:a16="http://schemas.microsoft.com/office/drawing/2014/main" id="{4EF624E0-71DE-964A-8571-4D8C1996401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84" name="Group 983">
              <a:extLst>
                <a:ext uri="{FF2B5EF4-FFF2-40B4-BE49-F238E27FC236}">
                  <a16:creationId xmlns:a16="http://schemas.microsoft.com/office/drawing/2014/main" id="{30E6BF43-A210-1E4C-BAD2-D624181508A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85" name="Freeform 984">
                <a:extLst>
                  <a:ext uri="{FF2B5EF4-FFF2-40B4-BE49-F238E27FC236}">
                    <a16:creationId xmlns:a16="http://schemas.microsoft.com/office/drawing/2014/main" id="{F4D1AD34-F02F-9941-970C-35B29683293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6" name="Freeform 985">
                <a:extLst>
                  <a:ext uri="{FF2B5EF4-FFF2-40B4-BE49-F238E27FC236}">
                    <a16:creationId xmlns:a16="http://schemas.microsoft.com/office/drawing/2014/main" id="{0F5A4911-FBD2-E540-9A2F-3E431D553D9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7" name="Freeform 986">
                <a:extLst>
                  <a:ext uri="{FF2B5EF4-FFF2-40B4-BE49-F238E27FC236}">
                    <a16:creationId xmlns:a16="http://schemas.microsoft.com/office/drawing/2014/main" id="{DCAAD9B9-53E3-A344-9344-FD09758AEB0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8" name="Freeform 987">
                <a:extLst>
                  <a:ext uri="{FF2B5EF4-FFF2-40B4-BE49-F238E27FC236}">
                    <a16:creationId xmlns:a16="http://schemas.microsoft.com/office/drawing/2014/main" id="{7E121ADB-28BD-A34D-864D-CAE2965181F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6" name="Group 815">
            <a:extLst>
              <a:ext uri="{FF2B5EF4-FFF2-40B4-BE49-F238E27FC236}">
                <a16:creationId xmlns:a16="http://schemas.microsoft.com/office/drawing/2014/main" id="{5D57186B-96C6-4245-A5CD-2EC8F02FE2C5}"/>
              </a:ext>
            </a:extLst>
          </p:cNvPr>
          <p:cNvGrpSpPr/>
          <p:nvPr/>
        </p:nvGrpSpPr>
        <p:grpSpPr>
          <a:xfrm>
            <a:off x="5457737" y="3639654"/>
            <a:ext cx="541338" cy="223023"/>
            <a:chOff x="7493876" y="2774731"/>
            <a:chExt cx="1481958" cy="894622"/>
          </a:xfrm>
        </p:grpSpPr>
        <p:sp>
          <p:nvSpPr>
            <p:cNvPr id="1031" name="Freeform 1030">
              <a:extLst>
                <a:ext uri="{FF2B5EF4-FFF2-40B4-BE49-F238E27FC236}">
                  <a16:creationId xmlns:a16="http://schemas.microsoft.com/office/drawing/2014/main" id="{F884C67D-5359-0D4B-92F3-51236F5721A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32" name="Oval 1031">
              <a:extLst>
                <a:ext uri="{FF2B5EF4-FFF2-40B4-BE49-F238E27FC236}">
                  <a16:creationId xmlns:a16="http://schemas.microsoft.com/office/drawing/2014/main" id="{C3DDEC0B-9B46-6E40-AFA7-85DD71E00D8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AFA389A2-1145-6742-AFF5-BBE2D79E08E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34" name="Freeform 1033">
                <a:extLst>
                  <a:ext uri="{FF2B5EF4-FFF2-40B4-BE49-F238E27FC236}">
                    <a16:creationId xmlns:a16="http://schemas.microsoft.com/office/drawing/2014/main" id="{D4EB8805-ED69-3A4C-B790-5B0BE9CAFC7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5" name="Freeform 1034">
                <a:extLst>
                  <a:ext uri="{FF2B5EF4-FFF2-40B4-BE49-F238E27FC236}">
                    <a16:creationId xmlns:a16="http://schemas.microsoft.com/office/drawing/2014/main" id="{F9160B87-94D9-4746-9AB1-F94A2850C65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6" name="Freeform 1035">
                <a:extLst>
                  <a:ext uri="{FF2B5EF4-FFF2-40B4-BE49-F238E27FC236}">
                    <a16:creationId xmlns:a16="http://schemas.microsoft.com/office/drawing/2014/main" id="{AC514A69-8535-9F4F-9082-9C0664FDD7D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7" name="Freeform 1036">
                <a:extLst>
                  <a:ext uri="{FF2B5EF4-FFF2-40B4-BE49-F238E27FC236}">
                    <a16:creationId xmlns:a16="http://schemas.microsoft.com/office/drawing/2014/main" id="{16FAD8F4-5C16-3548-9F13-8A162DB18CB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20" name="Group 518">
            <a:extLst>
              <a:ext uri="{FF2B5EF4-FFF2-40B4-BE49-F238E27FC236}">
                <a16:creationId xmlns:a16="http://schemas.microsoft.com/office/drawing/2014/main" id="{5B45D9C6-3CE7-2041-98FA-CDA4548CA9EC}"/>
              </a:ext>
            </a:extLst>
          </p:cNvPr>
          <p:cNvGrpSpPr>
            <a:grpSpLocks/>
          </p:cNvGrpSpPr>
          <p:nvPr/>
        </p:nvGrpSpPr>
        <p:grpSpPr bwMode="auto">
          <a:xfrm>
            <a:off x="5119678" y="4119105"/>
            <a:ext cx="528442" cy="338554"/>
            <a:chOff x="5634518" y="2652249"/>
            <a:chExt cx="528092" cy="338174"/>
          </a:xfrm>
        </p:grpSpPr>
        <p:sp>
          <p:nvSpPr>
            <p:cNvPr id="323" name="Oval 521">
              <a:extLst>
                <a:ext uri="{FF2B5EF4-FFF2-40B4-BE49-F238E27FC236}">
                  <a16:creationId xmlns:a16="http://schemas.microsoft.com/office/drawing/2014/main" id="{8C2B1233-55C2-9047-95E3-7365B78CC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518" y="2672371"/>
              <a:ext cx="528092" cy="30480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4" name="TextBox 522">
              <a:extLst>
                <a:ext uri="{FF2B5EF4-FFF2-40B4-BE49-F238E27FC236}">
                  <a16:creationId xmlns:a16="http://schemas.microsoft.com/office/drawing/2014/main" id="{A334D512-2736-F84E-A319-19B29AF83D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5246" y="2652249"/>
              <a:ext cx="447262" cy="338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IXP</a:t>
              </a:r>
            </a:p>
          </p:txBody>
        </p:sp>
      </p:grpSp>
      <p:grpSp>
        <p:nvGrpSpPr>
          <p:cNvPr id="867" name="Group 866">
            <a:extLst>
              <a:ext uri="{FF2B5EF4-FFF2-40B4-BE49-F238E27FC236}">
                <a16:creationId xmlns:a16="http://schemas.microsoft.com/office/drawing/2014/main" id="{58E5558D-3D33-544A-9618-E00C8D6923C7}"/>
              </a:ext>
            </a:extLst>
          </p:cNvPr>
          <p:cNvGrpSpPr/>
          <p:nvPr/>
        </p:nvGrpSpPr>
        <p:grpSpPr>
          <a:xfrm>
            <a:off x="6244846" y="4607015"/>
            <a:ext cx="541338" cy="223023"/>
            <a:chOff x="7493876" y="2774731"/>
            <a:chExt cx="1481958" cy="894622"/>
          </a:xfrm>
        </p:grpSpPr>
        <p:sp>
          <p:nvSpPr>
            <p:cNvPr id="940" name="Freeform 939">
              <a:extLst>
                <a:ext uri="{FF2B5EF4-FFF2-40B4-BE49-F238E27FC236}">
                  <a16:creationId xmlns:a16="http://schemas.microsoft.com/office/drawing/2014/main" id="{CE49F0E8-4CAB-264C-AC25-083099BD35B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41" name="Oval 940">
              <a:extLst>
                <a:ext uri="{FF2B5EF4-FFF2-40B4-BE49-F238E27FC236}">
                  <a16:creationId xmlns:a16="http://schemas.microsoft.com/office/drawing/2014/main" id="{FDB92030-8F0D-8048-BA6F-8E94CCC52E4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42" name="Group 941">
              <a:extLst>
                <a:ext uri="{FF2B5EF4-FFF2-40B4-BE49-F238E27FC236}">
                  <a16:creationId xmlns:a16="http://schemas.microsoft.com/office/drawing/2014/main" id="{E584775B-EF39-E641-9296-62D0E98EBD1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43" name="Freeform 942">
                <a:extLst>
                  <a:ext uri="{FF2B5EF4-FFF2-40B4-BE49-F238E27FC236}">
                    <a16:creationId xmlns:a16="http://schemas.microsoft.com/office/drawing/2014/main" id="{5FDEF6E3-E3EE-6C46-9470-4C6034153EA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4" name="Freeform 943">
                <a:extLst>
                  <a:ext uri="{FF2B5EF4-FFF2-40B4-BE49-F238E27FC236}">
                    <a16:creationId xmlns:a16="http://schemas.microsoft.com/office/drawing/2014/main" id="{F09DCEA1-EA74-5942-A863-43EE3356891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5" name="Freeform 944">
                <a:extLst>
                  <a:ext uri="{FF2B5EF4-FFF2-40B4-BE49-F238E27FC236}">
                    <a16:creationId xmlns:a16="http://schemas.microsoft.com/office/drawing/2014/main" id="{7E4A31FF-3937-8145-99B6-C539859E71D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6" name="Freeform 945">
                <a:extLst>
                  <a:ext uri="{FF2B5EF4-FFF2-40B4-BE49-F238E27FC236}">
                    <a16:creationId xmlns:a16="http://schemas.microsoft.com/office/drawing/2014/main" id="{AE42ABD3-20A1-3A47-A5A0-6B9BD70524B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9" name="Group 818">
            <a:extLst>
              <a:ext uri="{FF2B5EF4-FFF2-40B4-BE49-F238E27FC236}">
                <a16:creationId xmlns:a16="http://schemas.microsoft.com/office/drawing/2014/main" id="{BC079EE2-B5B9-1946-83CA-FB5D7C12BB3C}"/>
              </a:ext>
            </a:extLst>
          </p:cNvPr>
          <p:cNvGrpSpPr/>
          <p:nvPr/>
        </p:nvGrpSpPr>
        <p:grpSpPr>
          <a:xfrm>
            <a:off x="3355534" y="3674009"/>
            <a:ext cx="541338" cy="223023"/>
            <a:chOff x="7493876" y="2774731"/>
            <a:chExt cx="1481958" cy="894622"/>
          </a:xfrm>
        </p:grpSpPr>
        <p:sp>
          <p:nvSpPr>
            <p:cNvPr id="1010" name="Freeform 1009">
              <a:extLst>
                <a:ext uri="{FF2B5EF4-FFF2-40B4-BE49-F238E27FC236}">
                  <a16:creationId xmlns:a16="http://schemas.microsoft.com/office/drawing/2014/main" id="{92DD86F6-73AF-224B-B049-218E0EE4D53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11" name="Oval 1010">
              <a:extLst>
                <a:ext uri="{FF2B5EF4-FFF2-40B4-BE49-F238E27FC236}">
                  <a16:creationId xmlns:a16="http://schemas.microsoft.com/office/drawing/2014/main" id="{620B6D4B-4DE6-3F40-A4F5-C34D0B6BA0E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12" name="Group 1011">
              <a:extLst>
                <a:ext uri="{FF2B5EF4-FFF2-40B4-BE49-F238E27FC236}">
                  <a16:creationId xmlns:a16="http://schemas.microsoft.com/office/drawing/2014/main" id="{79E8750B-383B-4641-8E1B-82CF46F5FE0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13" name="Freeform 1012">
                <a:extLst>
                  <a:ext uri="{FF2B5EF4-FFF2-40B4-BE49-F238E27FC236}">
                    <a16:creationId xmlns:a16="http://schemas.microsoft.com/office/drawing/2014/main" id="{1A6B8441-BBF6-4A40-BA5C-5AA0E5DC708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4" name="Freeform 1013">
                <a:extLst>
                  <a:ext uri="{FF2B5EF4-FFF2-40B4-BE49-F238E27FC236}">
                    <a16:creationId xmlns:a16="http://schemas.microsoft.com/office/drawing/2014/main" id="{30818833-5C97-7548-9F55-3C0175E588E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5" name="Freeform 1014">
                <a:extLst>
                  <a:ext uri="{FF2B5EF4-FFF2-40B4-BE49-F238E27FC236}">
                    <a16:creationId xmlns:a16="http://schemas.microsoft.com/office/drawing/2014/main" id="{9E3C655D-3A7D-E14F-A7F2-F9D4BE59CFE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6" name="Freeform 1015">
                <a:extLst>
                  <a:ext uri="{FF2B5EF4-FFF2-40B4-BE49-F238E27FC236}">
                    <a16:creationId xmlns:a16="http://schemas.microsoft.com/office/drawing/2014/main" id="{4F322FCA-51A6-1E49-B553-D74D173229A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325" name="Straight Connector 500">
            <a:extLst>
              <a:ext uri="{FF2B5EF4-FFF2-40B4-BE49-F238E27FC236}">
                <a16:creationId xmlns:a16="http://schemas.microsoft.com/office/drawing/2014/main" id="{EF8338AF-209E-814B-90EA-03D0FD1B42C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622407" y="3016153"/>
            <a:ext cx="3810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6" name="Straight Connector 501">
            <a:extLst>
              <a:ext uri="{FF2B5EF4-FFF2-40B4-BE49-F238E27FC236}">
                <a16:creationId xmlns:a16="http://schemas.microsoft.com/office/drawing/2014/main" id="{A4EF59C7-39D5-A64B-9E1B-7D8DD234CDB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01745" y="3297141"/>
            <a:ext cx="123825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" name="Straight Connector 514">
            <a:extLst>
              <a:ext uri="{FF2B5EF4-FFF2-40B4-BE49-F238E27FC236}">
                <a16:creationId xmlns:a16="http://schemas.microsoft.com/office/drawing/2014/main" id="{9AB43EDB-FC7A-3149-8AC7-F57E5F976FF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322370" y="4394103"/>
            <a:ext cx="203200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9" name="Straight Connector 39941">
            <a:extLst>
              <a:ext uri="{FF2B5EF4-FFF2-40B4-BE49-F238E27FC236}">
                <a16:creationId xmlns:a16="http://schemas.microsoft.com/office/drawing/2014/main" id="{CB780043-4D09-4C44-814E-EA66A3A2354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851007" y="3849591"/>
            <a:ext cx="430213" cy="10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" name="Group 153">
            <a:extLst>
              <a:ext uri="{FF2B5EF4-FFF2-40B4-BE49-F238E27FC236}">
                <a16:creationId xmlns:a16="http://schemas.microsoft.com/office/drawing/2014/main" id="{D3F39309-4CCA-1346-A4B3-93C528C3A3F3}"/>
              </a:ext>
            </a:extLst>
          </p:cNvPr>
          <p:cNvGrpSpPr>
            <a:grpSpLocks/>
          </p:cNvGrpSpPr>
          <p:nvPr/>
        </p:nvGrpSpPr>
        <p:grpSpPr bwMode="auto">
          <a:xfrm>
            <a:off x="2219780" y="2716827"/>
            <a:ext cx="648509" cy="418221"/>
            <a:chOff x="3053396" y="4304255"/>
            <a:chExt cx="648422" cy="418253"/>
          </a:xfrm>
        </p:grpSpPr>
        <p:sp>
          <p:nvSpPr>
            <p:cNvPr id="45" name="Freeform 84">
              <a:extLst>
                <a:ext uri="{FF2B5EF4-FFF2-40B4-BE49-F238E27FC236}">
                  <a16:creationId xmlns:a16="http://schemas.microsoft.com/office/drawing/2014/main" id="{07DE4F60-83A5-0341-A9C1-1548C4278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extBox 155">
              <a:extLst>
                <a:ext uri="{FF2B5EF4-FFF2-40B4-BE49-F238E27FC236}">
                  <a16:creationId xmlns:a16="http://schemas.microsoft.com/office/drawing/2014/main" id="{661C5E06-AA77-3D42-A208-2104FCC9BB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0" name="Group 131">
            <a:extLst>
              <a:ext uri="{FF2B5EF4-FFF2-40B4-BE49-F238E27FC236}">
                <a16:creationId xmlns:a16="http://schemas.microsoft.com/office/drawing/2014/main" id="{15FE5D2D-CFDD-2545-AD30-9375E330E58E}"/>
              </a:ext>
            </a:extLst>
          </p:cNvPr>
          <p:cNvGrpSpPr>
            <a:grpSpLocks/>
          </p:cNvGrpSpPr>
          <p:nvPr/>
        </p:nvGrpSpPr>
        <p:grpSpPr bwMode="auto">
          <a:xfrm>
            <a:off x="1838728" y="3110496"/>
            <a:ext cx="648509" cy="418221"/>
            <a:chOff x="3053396" y="4304255"/>
            <a:chExt cx="648422" cy="418253"/>
          </a:xfrm>
        </p:grpSpPr>
        <p:sp>
          <p:nvSpPr>
            <p:cNvPr id="59" name="Freeform 84">
              <a:extLst>
                <a:ext uri="{FF2B5EF4-FFF2-40B4-BE49-F238E27FC236}">
                  <a16:creationId xmlns:a16="http://schemas.microsoft.com/office/drawing/2014/main" id="{0C318F62-493F-244E-9A3D-74FDA424F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extBox 133">
              <a:extLst>
                <a:ext uri="{FF2B5EF4-FFF2-40B4-BE49-F238E27FC236}">
                  <a16:creationId xmlns:a16="http://schemas.microsoft.com/office/drawing/2014/main" id="{45ED4CFD-305F-FD49-AB6C-BC96E8D76D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cxnSp>
        <p:nvCxnSpPr>
          <p:cNvPr id="330" name="Straight Connector 524">
            <a:extLst>
              <a:ext uri="{FF2B5EF4-FFF2-40B4-BE49-F238E27FC236}">
                <a16:creationId xmlns:a16="http://schemas.microsoft.com/office/drawing/2014/main" id="{25B43DB6-52F3-DE4C-9BA6-B2A747C4C9A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801850" y="4156772"/>
            <a:ext cx="560912" cy="2987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72" name="Group 871">
            <a:extLst>
              <a:ext uri="{FF2B5EF4-FFF2-40B4-BE49-F238E27FC236}">
                <a16:creationId xmlns:a16="http://schemas.microsoft.com/office/drawing/2014/main" id="{A25E589D-842B-C047-A119-3D7A98414FB7}"/>
              </a:ext>
            </a:extLst>
          </p:cNvPr>
          <p:cNvGrpSpPr/>
          <p:nvPr/>
        </p:nvGrpSpPr>
        <p:grpSpPr>
          <a:xfrm>
            <a:off x="3292387" y="4376707"/>
            <a:ext cx="541338" cy="223023"/>
            <a:chOff x="7493876" y="2774731"/>
            <a:chExt cx="1481958" cy="894622"/>
          </a:xfrm>
        </p:grpSpPr>
        <p:sp>
          <p:nvSpPr>
            <p:cNvPr id="905" name="Freeform 904">
              <a:extLst>
                <a:ext uri="{FF2B5EF4-FFF2-40B4-BE49-F238E27FC236}">
                  <a16:creationId xmlns:a16="http://schemas.microsoft.com/office/drawing/2014/main" id="{81EA2F3C-5A7E-8343-AB35-2ABC44A9D32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06" name="Oval 905">
              <a:extLst>
                <a:ext uri="{FF2B5EF4-FFF2-40B4-BE49-F238E27FC236}">
                  <a16:creationId xmlns:a16="http://schemas.microsoft.com/office/drawing/2014/main" id="{5FDE10E8-50B3-BC4D-AC25-C68EBCF695D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07" name="Group 906">
              <a:extLst>
                <a:ext uri="{FF2B5EF4-FFF2-40B4-BE49-F238E27FC236}">
                  <a16:creationId xmlns:a16="http://schemas.microsoft.com/office/drawing/2014/main" id="{0B8FD6CA-C921-9744-A760-55D802E5FF4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08" name="Freeform 907">
                <a:extLst>
                  <a:ext uri="{FF2B5EF4-FFF2-40B4-BE49-F238E27FC236}">
                    <a16:creationId xmlns:a16="http://schemas.microsoft.com/office/drawing/2014/main" id="{4807C980-FDBE-794F-AD74-6D2BF0D484E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9" name="Freeform 908">
                <a:extLst>
                  <a:ext uri="{FF2B5EF4-FFF2-40B4-BE49-F238E27FC236}">
                    <a16:creationId xmlns:a16="http://schemas.microsoft.com/office/drawing/2014/main" id="{26F08AE6-E4B5-0D4B-815F-50BAD5E7146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0" name="Freeform 909">
                <a:extLst>
                  <a:ext uri="{FF2B5EF4-FFF2-40B4-BE49-F238E27FC236}">
                    <a16:creationId xmlns:a16="http://schemas.microsoft.com/office/drawing/2014/main" id="{3314964C-B1A5-6944-90A3-2DB49456024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1" name="Freeform 910">
                <a:extLst>
                  <a:ext uri="{FF2B5EF4-FFF2-40B4-BE49-F238E27FC236}">
                    <a16:creationId xmlns:a16="http://schemas.microsoft.com/office/drawing/2014/main" id="{52A2021F-EAC2-B84A-9171-8219D4BDC09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349" name="Straight Connector 510">
            <a:extLst>
              <a:ext uri="{FF2B5EF4-FFF2-40B4-BE49-F238E27FC236}">
                <a16:creationId xmlns:a16="http://schemas.microsoft.com/office/drawing/2014/main" id="{B29E275D-8845-6E40-A08F-12FF3311E17D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179131" y="5171184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FC0DD398-57C2-EB4A-A85E-E41AD8F8225D}"/>
              </a:ext>
            </a:extLst>
          </p:cNvPr>
          <p:cNvGrpSpPr/>
          <p:nvPr/>
        </p:nvGrpSpPr>
        <p:grpSpPr>
          <a:xfrm>
            <a:off x="4461581" y="5447247"/>
            <a:ext cx="2216150" cy="533562"/>
            <a:chOff x="4461581" y="5447247"/>
            <a:chExt cx="2216150" cy="533562"/>
          </a:xfrm>
        </p:grpSpPr>
        <p:cxnSp>
          <p:nvCxnSpPr>
            <p:cNvPr id="350" name="Straight Connector 509">
              <a:extLst>
                <a:ext uri="{FF2B5EF4-FFF2-40B4-BE49-F238E27FC236}">
                  <a16:creationId xmlns:a16="http://schemas.microsoft.com/office/drawing/2014/main" id="{15E7E8CE-D231-0443-8237-9CDCCE54325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6157031" y="5810947"/>
              <a:ext cx="520700" cy="169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5" name="Oval 33">
              <a:extLst>
                <a:ext uri="{FF2B5EF4-FFF2-40B4-BE49-F238E27FC236}">
                  <a16:creationId xmlns:a16="http://schemas.microsoft.com/office/drawing/2014/main" id="{1711CC92-9E02-C94A-94D1-57C565B262D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545099" y="5447247"/>
              <a:ext cx="1807203" cy="495366"/>
            </a:xfrm>
            <a:prstGeom prst="ellipse">
              <a:avLst/>
            </a:prstGeom>
            <a:solidFill>
              <a:srgbClr val="CC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cxnSp>
          <p:nvCxnSpPr>
            <p:cNvPr id="351" name="Straight Connector 511">
              <a:extLst>
                <a:ext uri="{FF2B5EF4-FFF2-40B4-BE49-F238E27FC236}">
                  <a16:creationId xmlns:a16="http://schemas.microsoft.com/office/drawing/2014/main" id="{DDF17605-AB1A-CD4B-919C-6D6D051BCF0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461581" y="5815709"/>
              <a:ext cx="306387" cy="165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3" name="TextBox 9">
              <a:extLst>
                <a:ext uri="{FF2B5EF4-FFF2-40B4-BE49-F238E27FC236}">
                  <a16:creationId xmlns:a16="http://schemas.microsoft.com/office/drawing/2014/main" id="{419FEDC2-503D-FD43-B58C-4D0CA969F6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2400" y="5488195"/>
              <a:ext cx="158248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regional ISP</a:t>
              </a:r>
            </a:p>
          </p:txBody>
        </p:sp>
      </p:grpSp>
      <p:grpSp>
        <p:nvGrpSpPr>
          <p:cNvPr id="24" name="Group 175">
            <a:extLst>
              <a:ext uri="{FF2B5EF4-FFF2-40B4-BE49-F238E27FC236}">
                <a16:creationId xmlns:a16="http://schemas.microsoft.com/office/drawing/2014/main" id="{134DD520-7978-5747-B557-6216C572DFE6}"/>
              </a:ext>
            </a:extLst>
          </p:cNvPr>
          <p:cNvGrpSpPr>
            <a:grpSpLocks/>
          </p:cNvGrpSpPr>
          <p:nvPr/>
        </p:nvGrpSpPr>
        <p:grpSpPr bwMode="auto">
          <a:xfrm>
            <a:off x="4201247" y="5904281"/>
            <a:ext cx="648509" cy="418221"/>
            <a:chOff x="3053396" y="4304255"/>
            <a:chExt cx="648422" cy="418253"/>
          </a:xfrm>
        </p:grpSpPr>
        <p:sp>
          <p:nvSpPr>
            <p:cNvPr id="31" name="Freeform 84">
              <a:extLst>
                <a:ext uri="{FF2B5EF4-FFF2-40B4-BE49-F238E27FC236}">
                  <a16:creationId xmlns:a16="http://schemas.microsoft.com/office/drawing/2014/main" id="{C577F5FD-5D66-CF43-8149-2A5429C89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177">
              <a:extLst>
                <a:ext uri="{FF2B5EF4-FFF2-40B4-BE49-F238E27FC236}">
                  <a16:creationId xmlns:a16="http://schemas.microsoft.com/office/drawing/2014/main" id="{AA8FB1A9-24AA-6944-82EC-BE9D926267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23" name="Group 172">
            <a:extLst>
              <a:ext uri="{FF2B5EF4-FFF2-40B4-BE49-F238E27FC236}">
                <a16:creationId xmlns:a16="http://schemas.microsoft.com/office/drawing/2014/main" id="{7C2A35D0-56CA-3641-A6F1-6B3B15ECC563}"/>
              </a:ext>
            </a:extLst>
          </p:cNvPr>
          <p:cNvGrpSpPr>
            <a:grpSpLocks/>
          </p:cNvGrpSpPr>
          <p:nvPr/>
        </p:nvGrpSpPr>
        <p:grpSpPr bwMode="auto">
          <a:xfrm>
            <a:off x="5420611" y="6056669"/>
            <a:ext cx="648509" cy="418221"/>
            <a:chOff x="3053396" y="4304255"/>
            <a:chExt cx="648422" cy="418253"/>
          </a:xfrm>
        </p:grpSpPr>
        <p:sp>
          <p:nvSpPr>
            <p:cNvPr id="33" name="Freeform 84">
              <a:extLst>
                <a:ext uri="{FF2B5EF4-FFF2-40B4-BE49-F238E27FC236}">
                  <a16:creationId xmlns:a16="http://schemas.microsoft.com/office/drawing/2014/main" id="{8AAD2739-378D-9246-AF78-87DAEF7F2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174">
              <a:extLst>
                <a:ext uri="{FF2B5EF4-FFF2-40B4-BE49-F238E27FC236}">
                  <a16:creationId xmlns:a16="http://schemas.microsoft.com/office/drawing/2014/main" id="{E7F13F8B-3A00-D34F-9D41-965BF84584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22" name="Group 169">
            <a:extLst>
              <a:ext uri="{FF2B5EF4-FFF2-40B4-BE49-F238E27FC236}">
                <a16:creationId xmlns:a16="http://schemas.microsoft.com/office/drawing/2014/main" id="{188C2074-F159-A84A-BA68-5AB5304751BC}"/>
              </a:ext>
            </a:extLst>
          </p:cNvPr>
          <p:cNvGrpSpPr>
            <a:grpSpLocks/>
          </p:cNvGrpSpPr>
          <p:nvPr/>
        </p:nvGrpSpPr>
        <p:grpSpPr bwMode="auto">
          <a:xfrm>
            <a:off x="6335134" y="5916980"/>
            <a:ext cx="648509" cy="418221"/>
            <a:chOff x="3053396" y="4304255"/>
            <a:chExt cx="648422" cy="418253"/>
          </a:xfrm>
        </p:grpSpPr>
        <p:sp>
          <p:nvSpPr>
            <p:cNvPr id="35" name="Freeform 84">
              <a:extLst>
                <a:ext uri="{FF2B5EF4-FFF2-40B4-BE49-F238E27FC236}">
                  <a16:creationId xmlns:a16="http://schemas.microsoft.com/office/drawing/2014/main" id="{BDC6D0EF-413A-9E4D-9647-D0D2FE4442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extBox 171">
              <a:extLst>
                <a:ext uri="{FF2B5EF4-FFF2-40B4-BE49-F238E27FC236}">
                  <a16:creationId xmlns:a16="http://schemas.microsoft.com/office/drawing/2014/main" id="{FE5336A0-2A38-3C4B-B598-A66CCCFD57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870" name="Group 869">
            <a:extLst>
              <a:ext uri="{FF2B5EF4-FFF2-40B4-BE49-F238E27FC236}">
                <a16:creationId xmlns:a16="http://schemas.microsoft.com/office/drawing/2014/main" id="{2201EDA2-F87D-BF47-BEA0-21B0A24F495A}"/>
              </a:ext>
            </a:extLst>
          </p:cNvPr>
          <p:cNvGrpSpPr/>
          <p:nvPr/>
        </p:nvGrpSpPr>
        <p:grpSpPr>
          <a:xfrm>
            <a:off x="4812419" y="5011641"/>
            <a:ext cx="541338" cy="223023"/>
            <a:chOff x="7493876" y="2774731"/>
            <a:chExt cx="1481958" cy="894622"/>
          </a:xfrm>
        </p:grpSpPr>
        <p:sp>
          <p:nvSpPr>
            <p:cNvPr id="919" name="Freeform 918">
              <a:extLst>
                <a:ext uri="{FF2B5EF4-FFF2-40B4-BE49-F238E27FC236}">
                  <a16:creationId xmlns:a16="http://schemas.microsoft.com/office/drawing/2014/main" id="{7BACFFDC-142B-174A-BFED-E6176627DB8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20" name="Oval 919">
              <a:extLst>
                <a:ext uri="{FF2B5EF4-FFF2-40B4-BE49-F238E27FC236}">
                  <a16:creationId xmlns:a16="http://schemas.microsoft.com/office/drawing/2014/main" id="{6B0BD693-1861-1344-9C54-9555107E799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21" name="Group 920">
              <a:extLst>
                <a:ext uri="{FF2B5EF4-FFF2-40B4-BE49-F238E27FC236}">
                  <a16:creationId xmlns:a16="http://schemas.microsoft.com/office/drawing/2014/main" id="{0019A1FA-0729-AB44-ACE4-09350E33F46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22" name="Freeform 921">
                <a:extLst>
                  <a:ext uri="{FF2B5EF4-FFF2-40B4-BE49-F238E27FC236}">
                    <a16:creationId xmlns:a16="http://schemas.microsoft.com/office/drawing/2014/main" id="{FA1FC1ED-CBBF-5F44-A7FA-778F742FE76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3" name="Freeform 922">
                <a:extLst>
                  <a:ext uri="{FF2B5EF4-FFF2-40B4-BE49-F238E27FC236}">
                    <a16:creationId xmlns:a16="http://schemas.microsoft.com/office/drawing/2014/main" id="{6C0ECFD1-933A-B74E-BFEE-72B00BC4C3A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4" name="Freeform 923">
                <a:extLst>
                  <a:ext uri="{FF2B5EF4-FFF2-40B4-BE49-F238E27FC236}">
                    <a16:creationId xmlns:a16="http://schemas.microsoft.com/office/drawing/2014/main" id="{FF559D91-8CE3-6E40-B135-CC54DC60696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5" name="Freeform 924">
                <a:extLst>
                  <a:ext uri="{FF2B5EF4-FFF2-40B4-BE49-F238E27FC236}">
                    <a16:creationId xmlns:a16="http://schemas.microsoft.com/office/drawing/2014/main" id="{4747411F-F0D6-A548-A80F-4ED08DE503B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54" name="Oval 33">
            <a:extLst>
              <a:ext uri="{FF2B5EF4-FFF2-40B4-BE49-F238E27FC236}">
                <a16:creationId xmlns:a16="http://schemas.microsoft.com/office/drawing/2014/main" id="{4311CB3E-A4EB-DB44-B228-0B362E348AF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030588" y="3754605"/>
            <a:ext cx="1252537" cy="381000"/>
          </a:xfrm>
          <a:prstGeom prst="ellipse">
            <a:avLst/>
          </a:prstGeom>
          <a:solidFill>
            <a:srgbClr val="CCCCFF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28" name="Slide Number Placeholder 5">
            <a:extLst>
              <a:ext uri="{FF2B5EF4-FFF2-40B4-BE49-F238E27FC236}">
                <a16:creationId xmlns:a16="http://schemas.microsoft.com/office/drawing/2014/main" id="{7BDE0A7B-94CE-FC4F-BFEA-CC6E8E15F5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665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Oval 33">
            <a:extLst>
              <a:ext uri="{FF2B5EF4-FFF2-40B4-BE49-F238E27FC236}">
                <a16:creationId xmlns:a16="http://schemas.microsoft.com/office/drawing/2014/main" id="{91E82855-0703-4C4C-9B6A-21FE71AA74C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030588" y="3754605"/>
            <a:ext cx="1252537" cy="381000"/>
          </a:xfrm>
          <a:prstGeom prst="ellipse">
            <a:avLst/>
          </a:prstGeom>
          <a:solidFill>
            <a:srgbClr val="CCCCFF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804" name="Oval 3">
            <a:extLst>
              <a:ext uri="{FF2B5EF4-FFF2-40B4-BE49-F238E27FC236}">
                <a16:creationId xmlns:a16="http://schemas.microsoft.com/office/drawing/2014/main" id="{C1E39CEB-C65D-764B-966A-D7A25B075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4400" y="2782791"/>
            <a:ext cx="3475038" cy="1381125"/>
          </a:xfrm>
          <a:prstGeom prst="ellipse">
            <a:avLst/>
          </a:prstGeom>
          <a:solidFill>
            <a:srgbClr val="3C6CDF"/>
          </a:solidFill>
          <a:ln w="9525">
            <a:noFill/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cxnSp>
        <p:nvCxnSpPr>
          <p:cNvPr id="805" name="Straight Connector 10">
            <a:extLst>
              <a:ext uri="{FF2B5EF4-FFF2-40B4-BE49-F238E27FC236}">
                <a16:creationId xmlns:a16="http://schemas.microsoft.com/office/drawing/2014/main" id="{93EBD03F-9A41-A545-84E9-9F7C7586256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08363" y="3025678"/>
            <a:ext cx="1146175" cy="730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6" name="Straight Connector 297">
            <a:extLst>
              <a:ext uri="{FF2B5EF4-FFF2-40B4-BE49-F238E27FC236}">
                <a16:creationId xmlns:a16="http://schemas.microsoft.com/office/drawing/2014/main" id="{7676F8BB-118B-B64A-92D8-85283640E5D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702088" y="3325716"/>
            <a:ext cx="130175" cy="841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7" name="Straight Connector 298">
            <a:extLst>
              <a:ext uri="{FF2B5EF4-FFF2-40B4-BE49-F238E27FC236}">
                <a16:creationId xmlns:a16="http://schemas.microsoft.com/office/drawing/2014/main" id="{A2DEF96B-86EE-7144-BD4A-23065D792A9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486188" y="3530503"/>
            <a:ext cx="263525" cy="4603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8" name="Straight Connector 299">
            <a:extLst>
              <a:ext uri="{FF2B5EF4-FFF2-40B4-BE49-F238E27FC236}">
                <a16:creationId xmlns:a16="http://schemas.microsoft.com/office/drawing/2014/main" id="{555BA90C-F55F-9A4F-9697-475AB212960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65513" y="3354291"/>
            <a:ext cx="209550" cy="1095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" name="Straight Connector 300">
            <a:extLst>
              <a:ext uri="{FF2B5EF4-FFF2-40B4-BE49-F238E27FC236}">
                <a16:creationId xmlns:a16="http://schemas.microsoft.com/office/drawing/2014/main" id="{06CA7B3A-E066-F645-A065-DE454C32D98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27375" y="3654328"/>
            <a:ext cx="222250" cy="984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0" name="Straight Connector 301">
            <a:extLst>
              <a:ext uri="{FF2B5EF4-FFF2-40B4-BE49-F238E27FC236}">
                <a16:creationId xmlns:a16="http://schemas.microsoft.com/office/drawing/2014/main" id="{BACA8AA4-CF1D-5F48-933F-B11117821D9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719550" y="3579716"/>
            <a:ext cx="273050" cy="2540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1" name="Straight Connector 302">
            <a:extLst>
              <a:ext uri="{FF2B5EF4-FFF2-40B4-BE49-F238E27FC236}">
                <a16:creationId xmlns:a16="http://schemas.microsoft.com/office/drawing/2014/main" id="{DCD16DCF-19C7-244F-A0A1-9DB175274AC6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251363" y="3565428"/>
            <a:ext cx="387350" cy="12541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2" name="Straight Connector 303">
            <a:extLst>
              <a:ext uri="{FF2B5EF4-FFF2-40B4-BE49-F238E27FC236}">
                <a16:creationId xmlns:a16="http://schemas.microsoft.com/office/drawing/2014/main" id="{5D4D6C28-B196-BF48-A9D5-692E12992F1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37075" y="3216178"/>
            <a:ext cx="307975" cy="19843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3" name="Straight Connector 304">
            <a:extLst>
              <a:ext uri="{FF2B5EF4-FFF2-40B4-BE49-F238E27FC236}">
                <a16:creationId xmlns:a16="http://schemas.microsoft.com/office/drawing/2014/main" id="{838A4044-BFFD-4A45-BC18-5752B0840588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109950" y="3086003"/>
            <a:ext cx="246063" cy="8731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4" name="TextBox 39958">
            <a:extLst>
              <a:ext uri="{FF2B5EF4-FFF2-40B4-BE49-F238E27FC236}">
                <a16:creationId xmlns:a16="http://schemas.microsoft.com/office/drawing/2014/main" id="{6F6B1677-D08C-6A47-B407-042662BB76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4738" y="3127278"/>
            <a:ext cx="8066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ISP A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47996727-7119-574B-8617-ECC07818FEDD}"/>
              </a:ext>
            </a:extLst>
          </p:cNvPr>
          <p:cNvGrpSpPr/>
          <p:nvPr/>
        </p:nvGrpSpPr>
        <p:grpSpPr>
          <a:xfrm>
            <a:off x="4779875" y="3395180"/>
            <a:ext cx="541338" cy="223023"/>
            <a:chOff x="7493876" y="2774731"/>
            <a:chExt cx="1481958" cy="894622"/>
          </a:xfrm>
        </p:grpSpPr>
        <p:sp>
          <p:nvSpPr>
            <p:cNvPr id="1038" name="Freeform 1037">
              <a:extLst>
                <a:ext uri="{FF2B5EF4-FFF2-40B4-BE49-F238E27FC236}">
                  <a16:creationId xmlns:a16="http://schemas.microsoft.com/office/drawing/2014/main" id="{3EDFEF2E-E8B6-3841-B07D-9D0CA292425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EBF872C2-5DB2-1143-8057-32D36F4F7DE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E45C82B8-7745-8345-80DF-E1551574C0B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41" name="Freeform 1040">
                <a:extLst>
                  <a:ext uri="{FF2B5EF4-FFF2-40B4-BE49-F238E27FC236}">
                    <a16:creationId xmlns:a16="http://schemas.microsoft.com/office/drawing/2014/main" id="{AADF328D-9F75-D443-B009-78195511DE0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2" name="Freeform 1041">
                <a:extLst>
                  <a:ext uri="{FF2B5EF4-FFF2-40B4-BE49-F238E27FC236}">
                    <a16:creationId xmlns:a16="http://schemas.microsoft.com/office/drawing/2014/main" id="{CABE0F12-0414-E047-9D94-A57A4F3F8B1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3" name="Freeform 1042">
                <a:extLst>
                  <a:ext uri="{FF2B5EF4-FFF2-40B4-BE49-F238E27FC236}">
                    <a16:creationId xmlns:a16="http://schemas.microsoft.com/office/drawing/2014/main" id="{61DB4664-2DC3-D243-A319-728D82FDC84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4" name="Freeform 1043">
                <a:extLst>
                  <a:ext uri="{FF2B5EF4-FFF2-40B4-BE49-F238E27FC236}">
                    <a16:creationId xmlns:a16="http://schemas.microsoft.com/office/drawing/2014/main" id="{3A39F596-0CEB-FB44-8298-3CCA7A8E5D8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7" name="Group 816">
            <a:extLst>
              <a:ext uri="{FF2B5EF4-FFF2-40B4-BE49-F238E27FC236}">
                <a16:creationId xmlns:a16="http://schemas.microsoft.com/office/drawing/2014/main" id="{FF12777F-B030-4549-A7FC-82449D14AB56}"/>
              </a:ext>
            </a:extLst>
          </p:cNvPr>
          <p:cNvGrpSpPr/>
          <p:nvPr/>
        </p:nvGrpSpPr>
        <p:grpSpPr>
          <a:xfrm>
            <a:off x="4228292" y="3150704"/>
            <a:ext cx="541338" cy="223023"/>
            <a:chOff x="7493876" y="2774731"/>
            <a:chExt cx="1481958" cy="894622"/>
          </a:xfrm>
        </p:grpSpPr>
        <p:sp>
          <p:nvSpPr>
            <p:cNvPr id="1024" name="Freeform 1023">
              <a:extLst>
                <a:ext uri="{FF2B5EF4-FFF2-40B4-BE49-F238E27FC236}">
                  <a16:creationId xmlns:a16="http://schemas.microsoft.com/office/drawing/2014/main" id="{99010B44-64C2-AB4E-A534-5DD841F54CC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F609C7A8-5C64-1E46-89AE-A8782A6AB2A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26" name="Group 1025">
              <a:extLst>
                <a:ext uri="{FF2B5EF4-FFF2-40B4-BE49-F238E27FC236}">
                  <a16:creationId xmlns:a16="http://schemas.microsoft.com/office/drawing/2014/main" id="{467733F2-A942-984D-951B-4FC5E9704E1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27" name="Freeform 1026">
                <a:extLst>
                  <a:ext uri="{FF2B5EF4-FFF2-40B4-BE49-F238E27FC236}">
                    <a16:creationId xmlns:a16="http://schemas.microsoft.com/office/drawing/2014/main" id="{9C762EC2-20E2-E34D-BF85-6154BC77A20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8" name="Freeform 1027">
                <a:extLst>
                  <a:ext uri="{FF2B5EF4-FFF2-40B4-BE49-F238E27FC236}">
                    <a16:creationId xmlns:a16="http://schemas.microsoft.com/office/drawing/2014/main" id="{816CB66E-9C37-534A-85AC-84C51BA8D57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9" name="Freeform 1028">
                <a:extLst>
                  <a:ext uri="{FF2B5EF4-FFF2-40B4-BE49-F238E27FC236}">
                    <a16:creationId xmlns:a16="http://schemas.microsoft.com/office/drawing/2014/main" id="{E4DE6B81-6776-9B45-B52B-E80CB62D179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0" name="Freeform 1029">
                <a:extLst>
                  <a:ext uri="{FF2B5EF4-FFF2-40B4-BE49-F238E27FC236}">
                    <a16:creationId xmlns:a16="http://schemas.microsoft.com/office/drawing/2014/main" id="{EAF14958-EE5D-3742-8285-298B3270B75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8" name="Group 817">
            <a:extLst>
              <a:ext uri="{FF2B5EF4-FFF2-40B4-BE49-F238E27FC236}">
                <a16:creationId xmlns:a16="http://schemas.microsoft.com/office/drawing/2014/main" id="{1EC3981A-429A-8B48-A3A4-3F38950EE426}"/>
              </a:ext>
            </a:extLst>
          </p:cNvPr>
          <p:cNvGrpSpPr/>
          <p:nvPr/>
        </p:nvGrpSpPr>
        <p:grpSpPr>
          <a:xfrm>
            <a:off x="3972632" y="3451642"/>
            <a:ext cx="541338" cy="223023"/>
            <a:chOff x="7493876" y="2774731"/>
            <a:chExt cx="1481958" cy="894622"/>
          </a:xfrm>
        </p:grpSpPr>
        <p:sp>
          <p:nvSpPr>
            <p:cNvPr id="1017" name="Freeform 1016">
              <a:extLst>
                <a:ext uri="{FF2B5EF4-FFF2-40B4-BE49-F238E27FC236}">
                  <a16:creationId xmlns:a16="http://schemas.microsoft.com/office/drawing/2014/main" id="{4AD6CA35-9890-0743-96D1-73AC7E92080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18" name="Oval 1017">
              <a:extLst>
                <a:ext uri="{FF2B5EF4-FFF2-40B4-BE49-F238E27FC236}">
                  <a16:creationId xmlns:a16="http://schemas.microsoft.com/office/drawing/2014/main" id="{9C75BC85-7B77-844A-A090-98B72437D10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19" name="Group 1018">
              <a:extLst>
                <a:ext uri="{FF2B5EF4-FFF2-40B4-BE49-F238E27FC236}">
                  <a16:creationId xmlns:a16="http://schemas.microsoft.com/office/drawing/2014/main" id="{BB68491C-B2BC-5F4D-8E2D-9B5AF1FF975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20" name="Freeform 1019">
                <a:extLst>
                  <a:ext uri="{FF2B5EF4-FFF2-40B4-BE49-F238E27FC236}">
                    <a16:creationId xmlns:a16="http://schemas.microsoft.com/office/drawing/2014/main" id="{6A1C4FC8-1F5B-5C45-82B9-CE47B968AF4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1" name="Freeform 1020">
                <a:extLst>
                  <a:ext uri="{FF2B5EF4-FFF2-40B4-BE49-F238E27FC236}">
                    <a16:creationId xmlns:a16="http://schemas.microsoft.com/office/drawing/2014/main" id="{726EAB2B-C360-BB43-9D51-609E86D205B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2" name="Freeform 1021">
                <a:extLst>
                  <a:ext uri="{FF2B5EF4-FFF2-40B4-BE49-F238E27FC236}">
                    <a16:creationId xmlns:a16="http://schemas.microsoft.com/office/drawing/2014/main" id="{6DC07A6D-089D-B644-A213-63263AEE673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3" name="Freeform 1022">
                <a:extLst>
                  <a:ext uri="{FF2B5EF4-FFF2-40B4-BE49-F238E27FC236}">
                    <a16:creationId xmlns:a16="http://schemas.microsoft.com/office/drawing/2014/main" id="{32E701D2-9EC5-3C41-9EF1-B1EDD983248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821" name="Oval 3">
            <a:extLst>
              <a:ext uri="{FF2B5EF4-FFF2-40B4-BE49-F238E27FC236}">
                <a16:creationId xmlns:a16="http://schemas.microsoft.com/office/drawing/2014/main" id="{175C21D2-17F4-1C48-AD8B-3CA2017D3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1675" y="4260753"/>
            <a:ext cx="2941638" cy="1323975"/>
          </a:xfrm>
          <a:prstGeom prst="ellipse">
            <a:avLst/>
          </a:prstGeom>
          <a:solidFill>
            <a:srgbClr val="3C6CDF"/>
          </a:solidFill>
          <a:ln w="9525">
            <a:noFill/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cxnSp>
        <p:nvCxnSpPr>
          <p:cNvPr id="822" name="Straight Connector 10">
            <a:extLst>
              <a:ext uri="{FF2B5EF4-FFF2-40B4-BE49-F238E27FC236}">
                <a16:creationId xmlns:a16="http://schemas.microsoft.com/office/drawing/2014/main" id="{7DC3F383-B8A6-0D47-AA14-533688BAAE4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706725" y="4494116"/>
            <a:ext cx="969963" cy="682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3" name="Straight Connector 297">
            <a:extLst>
              <a:ext uri="{FF2B5EF4-FFF2-40B4-BE49-F238E27FC236}">
                <a16:creationId xmlns:a16="http://schemas.microsoft.com/office/drawing/2014/main" id="{FA2FCD93-6174-FC43-97E3-B56BA29EFE9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209963" y="4781453"/>
            <a:ext cx="109537" cy="793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4" name="Straight Connector 298">
            <a:extLst>
              <a:ext uri="{FF2B5EF4-FFF2-40B4-BE49-F238E27FC236}">
                <a16:creationId xmlns:a16="http://schemas.microsoft.com/office/drawing/2014/main" id="{FBA241B7-1D0B-3446-B887-DF2A60562C6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027400" y="4976716"/>
            <a:ext cx="222250" cy="444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5" name="Straight Connector 299">
            <a:extLst>
              <a:ext uri="{FF2B5EF4-FFF2-40B4-BE49-F238E27FC236}">
                <a16:creationId xmlns:a16="http://schemas.microsoft.com/office/drawing/2014/main" id="{9EF281DF-1EAB-9642-86CE-67F25A55ACB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754350" y="4808441"/>
            <a:ext cx="177800" cy="1063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6" name="Straight Connector 300">
            <a:extLst>
              <a:ext uri="{FF2B5EF4-FFF2-40B4-BE49-F238E27FC236}">
                <a16:creationId xmlns:a16="http://schemas.microsoft.com/office/drawing/2014/main" id="{CF0B6ED5-64C1-F64C-B490-65D8887CD46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468600" y="5095778"/>
            <a:ext cx="188913" cy="952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7" name="Straight Connector 301">
            <a:extLst>
              <a:ext uri="{FF2B5EF4-FFF2-40B4-BE49-F238E27FC236}">
                <a16:creationId xmlns:a16="http://schemas.microsoft.com/office/drawing/2014/main" id="{6F25A2AA-9AAF-7545-A621-843340E23A8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24250" y="5024341"/>
            <a:ext cx="231775" cy="2444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8" name="Straight Connector 302">
            <a:extLst>
              <a:ext uri="{FF2B5EF4-FFF2-40B4-BE49-F238E27FC236}">
                <a16:creationId xmlns:a16="http://schemas.microsoft.com/office/drawing/2014/main" id="{A85DF839-8C92-7C4C-9E4F-95253E4F64D1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675100" y="5011641"/>
            <a:ext cx="327025" cy="1190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" name="Straight Connector 303">
            <a:extLst>
              <a:ext uri="{FF2B5EF4-FFF2-40B4-BE49-F238E27FC236}">
                <a16:creationId xmlns:a16="http://schemas.microsoft.com/office/drawing/2014/main" id="{F434154C-8D83-9441-B097-3BBC275FD9C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662400" y="4676678"/>
            <a:ext cx="260350" cy="18891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" name="Straight Connector 304">
            <a:extLst>
              <a:ext uri="{FF2B5EF4-FFF2-40B4-BE49-F238E27FC236}">
                <a16:creationId xmlns:a16="http://schemas.microsoft.com/office/drawing/2014/main" id="{B524947B-DB9F-7D40-A706-4C17DE2A501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708313" y="4551266"/>
            <a:ext cx="207962" cy="841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1" name="TextBox 39958">
            <a:extLst>
              <a:ext uri="{FF2B5EF4-FFF2-40B4-BE49-F238E27FC236}">
                <a16:creationId xmlns:a16="http://schemas.microsoft.com/office/drawing/2014/main" id="{E2B94A9A-0F9D-2848-A0CF-4BF11CF94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6613" y="4590953"/>
            <a:ext cx="7889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ISP C</a:t>
            </a:r>
          </a:p>
        </p:txBody>
      </p:sp>
      <p:sp>
        <p:nvSpPr>
          <p:cNvPr id="832" name="Oval 3">
            <a:extLst>
              <a:ext uri="{FF2B5EF4-FFF2-40B4-BE49-F238E27FC236}">
                <a16:creationId xmlns:a16="http://schemas.microsoft.com/office/drawing/2014/main" id="{A702DE6F-D4A0-8F44-AA63-D6E15375C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713" y="3706716"/>
            <a:ext cx="3219450" cy="1343025"/>
          </a:xfrm>
          <a:prstGeom prst="ellipse">
            <a:avLst/>
          </a:prstGeom>
          <a:solidFill>
            <a:srgbClr val="3C6CDF"/>
          </a:solidFill>
          <a:ln w="9525">
            <a:noFill/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cxnSp>
        <p:nvCxnSpPr>
          <p:cNvPr id="833" name="Straight Connector 10">
            <a:extLst>
              <a:ext uri="{FF2B5EF4-FFF2-40B4-BE49-F238E27FC236}">
                <a16:creationId xmlns:a16="http://schemas.microsoft.com/office/drawing/2014/main" id="{3F8196DF-0888-8E49-98D7-DA224C7BE9E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99188" y="3943253"/>
            <a:ext cx="1062037" cy="698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4" name="Straight Connector 297">
            <a:extLst>
              <a:ext uri="{FF2B5EF4-FFF2-40B4-BE49-F238E27FC236}">
                <a16:creationId xmlns:a16="http://schemas.microsoft.com/office/drawing/2014/main" id="{1B258AC6-D04D-9E42-938E-20E66E80954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450050" y="4233766"/>
            <a:ext cx="120650" cy="825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5" name="Straight Connector 298">
            <a:extLst>
              <a:ext uri="{FF2B5EF4-FFF2-40B4-BE49-F238E27FC236}">
                <a16:creationId xmlns:a16="http://schemas.microsoft.com/office/drawing/2014/main" id="{413995ED-2F60-8B4D-8D7F-93AD98A8938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250025" y="4433791"/>
            <a:ext cx="242888" cy="444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6" name="Straight Connector 299">
            <a:extLst>
              <a:ext uri="{FF2B5EF4-FFF2-40B4-BE49-F238E27FC236}">
                <a16:creationId xmlns:a16="http://schemas.microsoft.com/office/drawing/2014/main" id="{25EF67BD-6045-D34A-B976-7E209CEE56C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951575" y="4262341"/>
            <a:ext cx="195263" cy="1063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7" name="Straight Connector 300">
            <a:extLst>
              <a:ext uri="{FF2B5EF4-FFF2-40B4-BE49-F238E27FC236}">
                <a16:creationId xmlns:a16="http://schemas.microsoft.com/office/drawing/2014/main" id="{36B4AB57-694E-3A49-B3F1-69CBFBA7E4F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638838" y="4554441"/>
            <a:ext cx="206375" cy="952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8" name="Straight Connector 301">
            <a:extLst>
              <a:ext uri="{FF2B5EF4-FFF2-40B4-BE49-F238E27FC236}">
                <a16:creationId xmlns:a16="http://schemas.microsoft.com/office/drawing/2014/main" id="{327866EC-442B-E449-A507-1ADB2897607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465925" y="4481416"/>
            <a:ext cx="254000" cy="2476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9" name="Straight Connector 302">
            <a:extLst>
              <a:ext uri="{FF2B5EF4-FFF2-40B4-BE49-F238E27FC236}">
                <a16:creationId xmlns:a16="http://schemas.microsoft.com/office/drawing/2014/main" id="{0B9882C7-E94F-0A47-A7DE-70A6E795938B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929475" y="4460778"/>
            <a:ext cx="358775" cy="1206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0" name="Straight Connector 303">
            <a:extLst>
              <a:ext uri="{FF2B5EF4-FFF2-40B4-BE49-F238E27FC236}">
                <a16:creationId xmlns:a16="http://schemas.microsoft.com/office/drawing/2014/main" id="{07F3D5AB-917A-3646-B73E-0784162E7E1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945350" y="4127403"/>
            <a:ext cx="285750" cy="1920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1" name="Straight Connector 304">
            <a:extLst>
              <a:ext uri="{FF2B5EF4-FFF2-40B4-BE49-F238E27FC236}">
                <a16:creationId xmlns:a16="http://schemas.microsoft.com/office/drawing/2014/main" id="{7EE99713-0073-4441-B515-ACBBCD81E0FB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900775" y="4000403"/>
            <a:ext cx="227013" cy="857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2" name="TextBox 39958">
            <a:extLst>
              <a:ext uri="{FF2B5EF4-FFF2-40B4-BE49-F238E27FC236}">
                <a16:creationId xmlns:a16="http://schemas.microsoft.com/office/drawing/2014/main" id="{9B066AAE-482E-0B40-BE56-8CA807403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4938" y="4040091"/>
            <a:ext cx="7954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ISP B</a:t>
            </a:r>
          </a:p>
        </p:txBody>
      </p:sp>
      <p:cxnSp>
        <p:nvCxnSpPr>
          <p:cNvPr id="843" name="Straight Connector 12">
            <a:extLst>
              <a:ext uri="{FF2B5EF4-FFF2-40B4-BE49-F238E27FC236}">
                <a16:creationId xmlns:a16="http://schemas.microsoft.com/office/drawing/2014/main" id="{F300F1C8-847A-BE41-8774-57B1DCD8D5D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33688" y="2666903"/>
            <a:ext cx="238125" cy="2619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6" name="Straight Connector 502">
            <a:extLst>
              <a:ext uri="{FF2B5EF4-FFF2-40B4-BE49-F238E27FC236}">
                <a16:creationId xmlns:a16="http://schemas.microsoft.com/office/drawing/2014/main" id="{3F67B9C4-4FEC-1240-9C01-EB8A6EE3CDE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67213" y="2468466"/>
            <a:ext cx="307975" cy="5730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7" name="Straight Connector 503">
            <a:extLst>
              <a:ext uri="{FF2B5EF4-FFF2-40B4-BE49-F238E27FC236}">
                <a16:creationId xmlns:a16="http://schemas.microsoft.com/office/drawing/2014/main" id="{545AD480-9636-0E4B-B4B9-9B4ADC620A0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576800" y="2446241"/>
            <a:ext cx="384175" cy="5794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8" name="Straight Connector 504">
            <a:extLst>
              <a:ext uri="{FF2B5EF4-FFF2-40B4-BE49-F238E27FC236}">
                <a16:creationId xmlns:a16="http://schemas.microsoft.com/office/drawing/2014/main" id="{71581065-B12B-1A4E-BE8D-55FA0FB7720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21538" y="2957416"/>
            <a:ext cx="215900" cy="10461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" name="Straight Connector 505">
            <a:extLst>
              <a:ext uri="{FF2B5EF4-FFF2-40B4-BE49-F238E27FC236}">
                <a16:creationId xmlns:a16="http://schemas.microsoft.com/office/drawing/2014/main" id="{73C31C58-B4CF-814A-A3FD-55A6563CEF4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288250" y="3308253"/>
            <a:ext cx="241300" cy="692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" name="Straight Connector 507">
            <a:extLst>
              <a:ext uri="{FF2B5EF4-FFF2-40B4-BE49-F238E27FC236}">
                <a16:creationId xmlns:a16="http://schemas.microsoft.com/office/drawing/2014/main" id="{EC7E8528-0B6D-CF4D-8A94-85AA80C4CC8F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8605750" y="4630641"/>
            <a:ext cx="796925" cy="6143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4" name="Straight Connector 512">
            <a:extLst>
              <a:ext uri="{FF2B5EF4-FFF2-40B4-BE49-F238E27FC236}">
                <a16:creationId xmlns:a16="http://schemas.microsoft.com/office/drawing/2014/main" id="{3894D9DF-7CD2-5E46-A639-24D288F8333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941550" y="5218016"/>
            <a:ext cx="401638" cy="2095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5" name="Straight Connector 513">
            <a:extLst>
              <a:ext uri="{FF2B5EF4-FFF2-40B4-BE49-F238E27FC236}">
                <a16:creationId xmlns:a16="http://schemas.microsoft.com/office/drawing/2014/main" id="{89BD6F64-A1F9-A841-8EE8-ACECF372CCC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35150" y="5075141"/>
            <a:ext cx="450850" cy="1158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7" name="Straight Connector 508">
            <a:extLst>
              <a:ext uri="{FF2B5EF4-FFF2-40B4-BE49-F238E27FC236}">
                <a16:creationId xmlns:a16="http://schemas.microsoft.com/office/drawing/2014/main" id="{CBDBB96A-3635-3D49-964A-A9C290E5CAD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646900" y="4779866"/>
            <a:ext cx="1047750" cy="9667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8" name="Straight Connector 506">
            <a:extLst>
              <a:ext uri="{FF2B5EF4-FFF2-40B4-BE49-F238E27FC236}">
                <a16:creationId xmlns:a16="http://schemas.microsoft.com/office/drawing/2014/main" id="{AA94DB72-B450-7842-B04E-DCFB91821FC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716875" y="4368703"/>
            <a:ext cx="541338" cy="2492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9" name="Group 858">
            <a:extLst>
              <a:ext uri="{FF2B5EF4-FFF2-40B4-BE49-F238E27FC236}">
                <a16:creationId xmlns:a16="http://schemas.microsoft.com/office/drawing/2014/main" id="{90216148-AEBB-D045-BC04-2476960CEEA7}"/>
              </a:ext>
            </a:extLst>
          </p:cNvPr>
          <p:cNvGrpSpPr/>
          <p:nvPr/>
        </p:nvGrpSpPr>
        <p:grpSpPr>
          <a:xfrm>
            <a:off x="5192625" y="3007829"/>
            <a:ext cx="541338" cy="223023"/>
            <a:chOff x="7493876" y="2774731"/>
            <a:chExt cx="1481958" cy="894622"/>
          </a:xfrm>
        </p:grpSpPr>
        <p:sp>
          <p:nvSpPr>
            <p:cNvPr id="996" name="Freeform 995">
              <a:extLst>
                <a:ext uri="{FF2B5EF4-FFF2-40B4-BE49-F238E27FC236}">
                  <a16:creationId xmlns:a16="http://schemas.microsoft.com/office/drawing/2014/main" id="{7C739FBE-036D-994B-85E2-4440DD53038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97" name="Oval 996">
              <a:extLst>
                <a:ext uri="{FF2B5EF4-FFF2-40B4-BE49-F238E27FC236}">
                  <a16:creationId xmlns:a16="http://schemas.microsoft.com/office/drawing/2014/main" id="{33BC4048-43F2-884D-8016-9AF95DABE2C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98" name="Group 997">
              <a:extLst>
                <a:ext uri="{FF2B5EF4-FFF2-40B4-BE49-F238E27FC236}">
                  <a16:creationId xmlns:a16="http://schemas.microsoft.com/office/drawing/2014/main" id="{130BCC6D-B09E-1C41-A8CF-04A2A963826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9" name="Freeform 998">
                <a:extLst>
                  <a:ext uri="{FF2B5EF4-FFF2-40B4-BE49-F238E27FC236}">
                    <a16:creationId xmlns:a16="http://schemas.microsoft.com/office/drawing/2014/main" id="{0FA93124-8744-5D4F-9E8A-8660696E5BF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0" name="Freeform 999">
                <a:extLst>
                  <a:ext uri="{FF2B5EF4-FFF2-40B4-BE49-F238E27FC236}">
                    <a16:creationId xmlns:a16="http://schemas.microsoft.com/office/drawing/2014/main" id="{17571ADC-29EF-004D-A61B-676F21C86B5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1" name="Freeform 1000">
                <a:extLst>
                  <a:ext uri="{FF2B5EF4-FFF2-40B4-BE49-F238E27FC236}">
                    <a16:creationId xmlns:a16="http://schemas.microsoft.com/office/drawing/2014/main" id="{36F070DE-197E-7F4B-AA78-582124C37FA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2" name="Freeform 1001">
                <a:extLst>
                  <a:ext uri="{FF2B5EF4-FFF2-40B4-BE49-F238E27FC236}">
                    <a16:creationId xmlns:a16="http://schemas.microsoft.com/office/drawing/2014/main" id="{3B0B317D-7F53-E348-81C1-4EE7DBCD590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0" name="Group 859">
            <a:extLst>
              <a:ext uri="{FF2B5EF4-FFF2-40B4-BE49-F238E27FC236}">
                <a16:creationId xmlns:a16="http://schemas.microsoft.com/office/drawing/2014/main" id="{7C41A419-299B-7A4A-A2A5-F2262956EE0F}"/>
              </a:ext>
            </a:extLst>
          </p:cNvPr>
          <p:cNvGrpSpPr/>
          <p:nvPr/>
        </p:nvGrpSpPr>
        <p:grpSpPr>
          <a:xfrm>
            <a:off x="3621872" y="2908203"/>
            <a:ext cx="541338" cy="223023"/>
            <a:chOff x="7493876" y="2774731"/>
            <a:chExt cx="1481958" cy="894622"/>
          </a:xfrm>
        </p:grpSpPr>
        <p:sp>
          <p:nvSpPr>
            <p:cNvPr id="989" name="Freeform 988">
              <a:extLst>
                <a:ext uri="{FF2B5EF4-FFF2-40B4-BE49-F238E27FC236}">
                  <a16:creationId xmlns:a16="http://schemas.microsoft.com/office/drawing/2014/main" id="{E9155573-B861-144A-AA4A-0F52588679C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90" name="Oval 989">
              <a:extLst>
                <a:ext uri="{FF2B5EF4-FFF2-40B4-BE49-F238E27FC236}">
                  <a16:creationId xmlns:a16="http://schemas.microsoft.com/office/drawing/2014/main" id="{4F83F884-BBF3-CA40-927E-3CE279B6EDF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91" name="Group 990">
              <a:extLst>
                <a:ext uri="{FF2B5EF4-FFF2-40B4-BE49-F238E27FC236}">
                  <a16:creationId xmlns:a16="http://schemas.microsoft.com/office/drawing/2014/main" id="{0753217D-6DD5-164C-ADEE-1458B0AC16A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2" name="Freeform 991">
                <a:extLst>
                  <a:ext uri="{FF2B5EF4-FFF2-40B4-BE49-F238E27FC236}">
                    <a16:creationId xmlns:a16="http://schemas.microsoft.com/office/drawing/2014/main" id="{B8A25917-7DC6-5444-9682-410BA073678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3" name="Freeform 992">
                <a:extLst>
                  <a:ext uri="{FF2B5EF4-FFF2-40B4-BE49-F238E27FC236}">
                    <a16:creationId xmlns:a16="http://schemas.microsoft.com/office/drawing/2014/main" id="{CABFF5B5-945B-6C4A-890D-ACDA82006C6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4" name="Freeform 993">
                <a:extLst>
                  <a:ext uri="{FF2B5EF4-FFF2-40B4-BE49-F238E27FC236}">
                    <a16:creationId xmlns:a16="http://schemas.microsoft.com/office/drawing/2014/main" id="{8AB92421-736D-4A47-8B5A-1ACC7756D5A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5" name="Freeform 994">
                <a:extLst>
                  <a:ext uri="{FF2B5EF4-FFF2-40B4-BE49-F238E27FC236}">
                    <a16:creationId xmlns:a16="http://schemas.microsoft.com/office/drawing/2014/main" id="{F3DCCAE7-3191-354E-90E8-A6C735BF937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3" name="Group 862">
            <a:extLst>
              <a:ext uri="{FF2B5EF4-FFF2-40B4-BE49-F238E27FC236}">
                <a16:creationId xmlns:a16="http://schemas.microsoft.com/office/drawing/2014/main" id="{493E10B9-C866-154D-940F-1FA669A54572}"/>
              </a:ext>
            </a:extLst>
          </p:cNvPr>
          <p:cNvGrpSpPr/>
          <p:nvPr/>
        </p:nvGrpSpPr>
        <p:grpSpPr>
          <a:xfrm>
            <a:off x="8182681" y="4501444"/>
            <a:ext cx="541338" cy="223023"/>
            <a:chOff x="7493876" y="2774731"/>
            <a:chExt cx="1481958" cy="894622"/>
          </a:xfrm>
        </p:grpSpPr>
        <p:sp>
          <p:nvSpPr>
            <p:cNvPr id="968" name="Freeform 967">
              <a:extLst>
                <a:ext uri="{FF2B5EF4-FFF2-40B4-BE49-F238E27FC236}">
                  <a16:creationId xmlns:a16="http://schemas.microsoft.com/office/drawing/2014/main" id="{BF32E820-0FBE-E847-8B3C-9F2876D92E5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69" name="Oval 968">
              <a:extLst>
                <a:ext uri="{FF2B5EF4-FFF2-40B4-BE49-F238E27FC236}">
                  <a16:creationId xmlns:a16="http://schemas.microsoft.com/office/drawing/2014/main" id="{B3A55633-56F4-AC42-945D-1875A96B677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70" name="Group 969">
              <a:extLst>
                <a:ext uri="{FF2B5EF4-FFF2-40B4-BE49-F238E27FC236}">
                  <a16:creationId xmlns:a16="http://schemas.microsoft.com/office/drawing/2014/main" id="{E4AB8815-1B1F-544F-9602-FE11A09FB35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71" name="Freeform 970">
                <a:extLst>
                  <a:ext uri="{FF2B5EF4-FFF2-40B4-BE49-F238E27FC236}">
                    <a16:creationId xmlns:a16="http://schemas.microsoft.com/office/drawing/2014/main" id="{25FA3B90-FE77-9D46-BA40-38A873C159B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2" name="Freeform 971">
                <a:extLst>
                  <a:ext uri="{FF2B5EF4-FFF2-40B4-BE49-F238E27FC236}">
                    <a16:creationId xmlns:a16="http://schemas.microsoft.com/office/drawing/2014/main" id="{0F8E8660-4197-E24F-B9E2-EFC996926F2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3" name="Freeform 972">
                <a:extLst>
                  <a:ext uri="{FF2B5EF4-FFF2-40B4-BE49-F238E27FC236}">
                    <a16:creationId xmlns:a16="http://schemas.microsoft.com/office/drawing/2014/main" id="{640090A1-376A-5A4C-8EBA-6CB5B79BB44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4" name="Freeform 973">
                <a:extLst>
                  <a:ext uri="{FF2B5EF4-FFF2-40B4-BE49-F238E27FC236}">
                    <a16:creationId xmlns:a16="http://schemas.microsoft.com/office/drawing/2014/main" id="{95591564-5458-114D-85FD-A7003062250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4" name="Group 863">
            <a:extLst>
              <a:ext uri="{FF2B5EF4-FFF2-40B4-BE49-F238E27FC236}">
                <a16:creationId xmlns:a16="http://schemas.microsoft.com/office/drawing/2014/main" id="{614BEF92-8E4F-D346-A4B6-7E2EA0C9DE59}"/>
              </a:ext>
            </a:extLst>
          </p:cNvPr>
          <p:cNvGrpSpPr/>
          <p:nvPr/>
        </p:nvGrpSpPr>
        <p:grpSpPr>
          <a:xfrm>
            <a:off x="7469673" y="4278623"/>
            <a:ext cx="541338" cy="223023"/>
            <a:chOff x="7493876" y="2774731"/>
            <a:chExt cx="1481958" cy="894622"/>
          </a:xfrm>
        </p:grpSpPr>
        <p:sp>
          <p:nvSpPr>
            <p:cNvPr id="961" name="Freeform 960">
              <a:extLst>
                <a:ext uri="{FF2B5EF4-FFF2-40B4-BE49-F238E27FC236}">
                  <a16:creationId xmlns:a16="http://schemas.microsoft.com/office/drawing/2014/main" id="{8EF1D860-B711-3743-A475-0C6DB2BAB38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62" name="Oval 961">
              <a:extLst>
                <a:ext uri="{FF2B5EF4-FFF2-40B4-BE49-F238E27FC236}">
                  <a16:creationId xmlns:a16="http://schemas.microsoft.com/office/drawing/2014/main" id="{37A0AB5E-D9CC-724B-855A-A8218863578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63" name="Group 962">
              <a:extLst>
                <a:ext uri="{FF2B5EF4-FFF2-40B4-BE49-F238E27FC236}">
                  <a16:creationId xmlns:a16="http://schemas.microsoft.com/office/drawing/2014/main" id="{8F6005C9-9B60-8748-86C0-D3E6A080360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64" name="Freeform 963">
                <a:extLst>
                  <a:ext uri="{FF2B5EF4-FFF2-40B4-BE49-F238E27FC236}">
                    <a16:creationId xmlns:a16="http://schemas.microsoft.com/office/drawing/2014/main" id="{DE0F8D72-5786-D54F-93E4-C3C9C541595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5" name="Freeform 964">
                <a:extLst>
                  <a:ext uri="{FF2B5EF4-FFF2-40B4-BE49-F238E27FC236}">
                    <a16:creationId xmlns:a16="http://schemas.microsoft.com/office/drawing/2014/main" id="{5464F08B-BD83-8A44-BBFA-F4EE1966C45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6" name="Freeform 965">
                <a:extLst>
                  <a:ext uri="{FF2B5EF4-FFF2-40B4-BE49-F238E27FC236}">
                    <a16:creationId xmlns:a16="http://schemas.microsoft.com/office/drawing/2014/main" id="{09ECF1C0-ACB1-8540-969F-7EA711FE858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7" name="Freeform 966">
                <a:extLst>
                  <a:ext uri="{FF2B5EF4-FFF2-40B4-BE49-F238E27FC236}">
                    <a16:creationId xmlns:a16="http://schemas.microsoft.com/office/drawing/2014/main" id="{F98EB79D-440D-CA4F-A9C3-BD9212D3EDD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5" name="Group 864">
            <a:extLst>
              <a:ext uri="{FF2B5EF4-FFF2-40B4-BE49-F238E27FC236}">
                <a16:creationId xmlns:a16="http://schemas.microsoft.com/office/drawing/2014/main" id="{B7E7D103-F268-674F-B3C3-92EA88673276}"/>
              </a:ext>
            </a:extLst>
          </p:cNvPr>
          <p:cNvGrpSpPr/>
          <p:nvPr/>
        </p:nvGrpSpPr>
        <p:grpSpPr>
          <a:xfrm>
            <a:off x="6979356" y="4059569"/>
            <a:ext cx="541338" cy="223023"/>
            <a:chOff x="7493876" y="2774731"/>
            <a:chExt cx="1481958" cy="894622"/>
          </a:xfrm>
        </p:grpSpPr>
        <p:sp>
          <p:nvSpPr>
            <p:cNvPr id="954" name="Freeform 953">
              <a:extLst>
                <a:ext uri="{FF2B5EF4-FFF2-40B4-BE49-F238E27FC236}">
                  <a16:creationId xmlns:a16="http://schemas.microsoft.com/office/drawing/2014/main" id="{EB728D85-B436-E54F-874C-34B0042A866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55" name="Oval 954">
              <a:extLst>
                <a:ext uri="{FF2B5EF4-FFF2-40B4-BE49-F238E27FC236}">
                  <a16:creationId xmlns:a16="http://schemas.microsoft.com/office/drawing/2014/main" id="{946A835F-BA3F-764B-B186-F72E0110BE6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56" name="Group 955">
              <a:extLst>
                <a:ext uri="{FF2B5EF4-FFF2-40B4-BE49-F238E27FC236}">
                  <a16:creationId xmlns:a16="http://schemas.microsoft.com/office/drawing/2014/main" id="{BE4F084A-E9A5-3044-A2FF-F78EBF4D712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57" name="Freeform 956">
                <a:extLst>
                  <a:ext uri="{FF2B5EF4-FFF2-40B4-BE49-F238E27FC236}">
                    <a16:creationId xmlns:a16="http://schemas.microsoft.com/office/drawing/2014/main" id="{3731CD43-1F76-FC4C-B577-47908AE83FD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8" name="Freeform 957">
                <a:extLst>
                  <a:ext uri="{FF2B5EF4-FFF2-40B4-BE49-F238E27FC236}">
                    <a16:creationId xmlns:a16="http://schemas.microsoft.com/office/drawing/2014/main" id="{E5922D92-CE3B-F444-BBBB-094EE443F8B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9" name="Freeform 958">
                <a:extLst>
                  <a:ext uri="{FF2B5EF4-FFF2-40B4-BE49-F238E27FC236}">
                    <a16:creationId xmlns:a16="http://schemas.microsoft.com/office/drawing/2014/main" id="{FFCCE373-6CD7-CF42-892E-CA621687B58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0" name="Freeform 959">
                <a:extLst>
                  <a:ext uri="{FF2B5EF4-FFF2-40B4-BE49-F238E27FC236}">
                    <a16:creationId xmlns:a16="http://schemas.microsoft.com/office/drawing/2014/main" id="{E3119A7D-B722-F548-9954-AA327EFAED7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6" name="Group 865">
            <a:extLst>
              <a:ext uri="{FF2B5EF4-FFF2-40B4-BE49-F238E27FC236}">
                <a16:creationId xmlns:a16="http://schemas.microsoft.com/office/drawing/2014/main" id="{25847F9D-CFF7-5643-B6B5-34AC8A619763}"/>
              </a:ext>
            </a:extLst>
          </p:cNvPr>
          <p:cNvGrpSpPr/>
          <p:nvPr/>
        </p:nvGrpSpPr>
        <p:grpSpPr>
          <a:xfrm>
            <a:off x="6723616" y="4366729"/>
            <a:ext cx="541338" cy="223023"/>
            <a:chOff x="7493876" y="2774731"/>
            <a:chExt cx="1481958" cy="894622"/>
          </a:xfrm>
        </p:grpSpPr>
        <p:sp>
          <p:nvSpPr>
            <p:cNvPr id="947" name="Freeform 946">
              <a:extLst>
                <a:ext uri="{FF2B5EF4-FFF2-40B4-BE49-F238E27FC236}">
                  <a16:creationId xmlns:a16="http://schemas.microsoft.com/office/drawing/2014/main" id="{4A82214C-8C1F-BB49-8FC4-CFEE6481F4E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48" name="Oval 947">
              <a:extLst>
                <a:ext uri="{FF2B5EF4-FFF2-40B4-BE49-F238E27FC236}">
                  <a16:creationId xmlns:a16="http://schemas.microsoft.com/office/drawing/2014/main" id="{C6DB8AC9-820A-504A-9670-7CEE5BB4E00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49" name="Group 948">
              <a:extLst>
                <a:ext uri="{FF2B5EF4-FFF2-40B4-BE49-F238E27FC236}">
                  <a16:creationId xmlns:a16="http://schemas.microsoft.com/office/drawing/2014/main" id="{A0C3804C-D799-0B4C-89DF-FC0B44C2096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50" name="Freeform 949">
                <a:extLst>
                  <a:ext uri="{FF2B5EF4-FFF2-40B4-BE49-F238E27FC236}">
                    <a16:creationId xmlns:a16="http://schemas.microsoft.com/office/drawing/2014/main" id="{00F71241-1388-C540-9F11-AA43DC1BD9C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1" name="Freeform 950">
                <a:extLst>
                  <a:ext uri="{FF2B5EF4-FFF2-40B4-BE49-F238E27FC236}">
                    <a16:creationId xmlns:a16="http://schemas.microsoft.com/office/drawing/2014/main" id="{B892CC6B-D497-9946-B2FE-18A16FA7524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2" name="Freeform 951">
                <a:extLst>
                  <a:ext uri="{FF2B5EF4-FFF2-40B4-BE49-F238E27FC236}">
                    <a16:creationId xmlns:a16="http://schemas.microsoft.com/office/drawing/2014/main" id="{DAA7BCA0-C4BF-774A-9DB8-B5D24C8A02E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3" name="Freeform 952">
                <a:extLst>
                  <a:ext uri="{FF2B5EF4-FFF2-40B4-BE49-F238E27FC236}">
                    <a16:creationId xmlns:a16="http://schemas.microsoft.com/office/drawing/2014/main" id="{7D6DF0F5-5284-2048-85DC-C4B7C1D0C85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3" name="Group 872">
            <a:extLst>
              <a:ext uri="{FF2B5EF4-FFF2-40B4-BE49-F238E27FC236}">
                <a16:creationId xmlns:a16="http://schemas.microsoft.com/office/drawing/2014/main" id="{C54AB713-5B88-EF45-B0D1-C4B00F726693}"/>
              </a:ext>
            </a:extLst>
          </p:cNvPr>
          <p:cNvGrpSpPr/>
          <p:nvPr/>
        </p:nvGrpSpPr>
        <p:grpSpPr>
          <a:xfrm>
            <a:off x="3740086" y="4631455"/>
            <a:ext cx="541338" cy="223023"/>
            <a:chOff x="7493876" y="2774731"/>
            <a:chExt cx="1481958" cy="894622"/>
          </a:xfrm>
        </p:grpSpPr>
        <p:sp>
          <p:nvSpPr>
            <p:cNvPr id="898" name="Freeform 897">
              <a:extLst>
                <a:ext uri="{FF2B5EF4-FFF2-40B4-BE49-F238E27FC236}">
                  <a16:creationId xmlns:a16="http://schemas.microsoft.com/office/drawing/2014/main" id="{DFDAEE8A-153F-F148-ACED-DCB6523146D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99" name="Oval 898">
              <a:extLst>
                <a:ext uri="{FF2B5EF4-FFF2-40B4-BE49-F238E27FC236}">
                  <a16:creationId xmlns:a16="http://schemas.microsoft.com/office/drawing/2014/main" id="{12E9968E-6A5D-1D49-87AD-9360D941AF5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00" name="Group 899">
              <a:extLst>
                <a:ext uri="{FF2B5EF4-FFF2-40B4-BE49-F238E27FC236}">
                  <a16:creationId xmlns:a16="http://schemas.microsoft.com/office/drawing/2014/main" id="{C96DB30C-CB79-ED4D-990A-79FB83582D7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01" name="Freeform 900">
                <a:extLst>
                  <a:ext uri="{FF2B5EF4-FFF2-40B4-BE49-F238E27FC236}">
                    <a16:creationId xmlns:a16="http://schemas.microsoft.com/office/drawing/2014/main" id="{2A2BB217-A5F6-F142-B4CF-398F9DAFFCA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2" name="Freeform 901">
                <a:extLst>
                  <a:ext uri="{FF2B5EF4-FFF2-40B4-BE49-F238E27FC236}">
                    <a16:creationId xmlns:a16="http://schemas.microsoft.com/office/drawing/2014/main" id="{098B3B92-C926-1C43-A24C-B12286D8230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3" name="Freeform 902">
                <a:extLst>
                  <a:ext uri="{FF2B5EF4-FFF2-40B4-BE49-F238E27FC236}">
                    <a16:creationId xmlns:a16="http://schemas.microsoft.com/office/drawing/2014/main" id="{7A699073-99D7-F145-AF5D-6000D9E7893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4" name="Freeform 903">
                <a:extLst>
                  <a:ext uri="{FF2B5EF4-FFF2-40B4-BE49-F238E27FC236}">
                    <a16:creationId xmlns:a16="http://schemas.microsoft.com/office/drawing/2014/main" id="{9DF6CA8B-C8D2-0649-92B0-D39407735BD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4" name="Group 873">
            <a:extLst>
              <a:ext uri="{FF2B5EF4-FFF2-40B4-BE49-F238E27FC236}">
                <a16:creationId xmlns:a16="http://schemas.microsoft.com/office/drawing/2014/main" id="{BB4F8064-75E6-4148-A080-7FE6F41A0BDD}"/>
              </a:ext>
            </a:extLst>
          </p:cNvPr>
          <p:cNvGrpSpPr/>
          <p:nvPr/>
        </p:nvGrpSpPr>
        <p:grpSpPr>
          <a:xfrm>
            <a:off x="3500746" y="4902845"/>
            <a:ext cx="541338" cy="223023"/>
            <a:chOff x="7493876" y="2774731"/>
            <a:chExt cx="1481958" cy="894622"/>
          </a:xfrm>
        </p:grpSpPr>
        <p:sp>
          <p:nvSpPr>
            <p:cNvPr id="891" name="Freeform 890">
              <a:extLst>
                <a:ext uri="{FF2B5EF4-FFF2-40B4-BE49-F238E27FC236}">
                  <a16:creationId xmlns:a16="http://schemas.microsoft.com/office/drawing/2014/main" id="{3450A9CF-C953-C045-9C98-C67E566E1DE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92" name="Oval 891">
              <a:extLst>
                <a:ext uri="{FF2B5EF4-FFF2-40B4-BE49-F238E27FC236}">
                  <a16:creationId xmlns:a16="http://schemas.microsoft.com/office/drawing/2014/main" id="{1C10C7D2-78B6-5244-AEDC-999C61D0E17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93" name="Group 892">
              <a:extLst>
                <a:ext uri="{FF2B5EF4-FFF2-40B4-BE49-F238E27FC236}">
                  <a16:creationId xmlns:a16="http://schemas.microsoft.com/office/drawing/2014/main" id="{C348A6F0-8B18-E549-942A-B4BA0E4351C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94" name="Freeform 893">
                <a:extLst>
                  <a:ext uri="{FF2B5EF4-FFF2-40B4-BE49-F238E27FC236}">
                    <a16:creationId xmlns:a16="http://schemas.microsoft.com/office/drawing/2014/main" id="{50BF416E-5E10-9E42-BF67-C438CBDE370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5" name="Freeform 894">
                <a:extLst>
                  <a:ext uri="{FF2B5EF4-FFF2-40B4-BE49-F238E27FC236}">
                    <a16:creationId xmlns:a16="http://schemas.microsoft.com/office/drawing/2014/main" id="{301F7374-9853-7146-9A47-25C0E0339C1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6" name="Freeform 895">
                <a:extLst>
                  <a:ext uri="{FF2B5EF4-FFF2-40B4-BE49-F238E27FC236}">
                    <a16:creationId xmlns:a16="http://schemas.microsoft.com/office/drawing/2014/main" id="{0164ECE1-B718-B34A-8EDE-D4D0DB3D0DD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7" name="Freeform 896">
                <a:extLst>
                  <a:ext uri="{FF2B5EF4-FFF2-40B4-BE49-F238E27FC236}">
                    <a16:creationId xmlns:a16="http://schemas.microsoft.com/office/drawing/2014/main" id="{C96E24B3-51EE-4841-AC48-02977D922FE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5" name="Group 874">
            <a:extLst>
              <a:ext uri="{FF2B5EF4-FFF2-40B4-BE49-F238E27FC236}">
                <a16:creationId xmlns:a16="http://schemas.microsoft.com/office/drawing/2014/main" id="{A27592D6-B4A5-A942-80A1-4D78584A3729}"/>
              </a:ext>
            </a:extLst>
          </p:cNvPr>
          <p:cNvGrpSpPr/>
          <p:nvPr/>
        </p:nvGrpSpPr>
        <p:grpSpPr>
          <a:xfrm>
            <a:off x="2989969" y="5089246"/>
            <a:ext cx="541338" cy="223023"/>
            <a:chOff x="7493876" y="2774731"/>
            <a:chExt cx="1481958" cy="894622"/>
          </a:xfrm>
        </p:grpSpPr>
        <p:sp>
          <p:nvSpPr>
            <p:cNvPr id="884" name="Freeform 883">
              <a:extLst>
                <a:ext uri="{FF2B5EF4-FFF2-40B4-BE49-F238E27FC236}">
                  <a16:creationId xmlns:a16="http://schemas.microsoft.com/office/drawing/2014/main" id="{4392C382-3B33-664B-9F30-2368CB74357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85" name="Oval 884">
              <a:extLst>
                <a:ext uri="{FF2B5EF4-FFF2-40B4-BE49-F238E27FC236}">
                  <a16:creationId xmlns:a16="http://schemas.microsoft.com/office/drawing/2014/main" id="{E90301FC-FA81-3446-843A-1157E8F0D1A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86" name="Group 885">
              <a:extLst>
                <a:ext uri="{FF2B5EF4-FFF2-40B4-BE49-F238E27FC236}">
                  <a16:creationId xmlns:a16="http://schemas.microsoft.com/office/drawing/2014/main" id="{8F48D118-A375-7442-B7A1-D3B3C92259B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87" name="Freeform 886">
                <a:extLst>
                  <a:ext uri="{FF2B5EF4-FFF2-40B4-BE49-F238E27FC236}">
                    <a16:creationId xmlns:a16="http://schemas.microsoft.com/office/drawing/2014/main" id="{E429E113-061A-8D4E-A711-8433BE2D779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8" name="Freeform 887">
                <a:extLst>
                  <a:ext uri="{FF2B5EF4-FFF2-40B4-BE49-F238E27FC236}">
                    <a16:creationId xmlns:a16="http://schemas.microsoft.com/office/drawing/2014/main" id="{E0359472-260A-464A-8A61-1822736A767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9" name="Freeform 888">
                <a:extLst>
                  <a:ext uri="{FF2B5EF4-FFF2-40B4-BE49-F238E27FC236}">
                    <a16:creationId xmlns:a16="http://schemas.microsoft.com/office/drawing/2014/main" id="{B379B8F8-0A7B-E648-8635-FC0E2853619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0" name="Freeform 889">
                <a:extLst>
                  <a:ext uri="{FF2B5EF4-FFF2-40B4-BE49-F238E27FC236}">
                    <a16:creationId xmlns:a16="http://schemas.microsoft.com/office/drawing/2014/main" id="{F43281EA-3AA2-6846-BFA5-C6871369B73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6" name="Group 875">
            <a:extLst>
              <a:ext uri="{FF2B5EF4-FFF2-40B4-BE49-F238E27FC236}">
                <a16:creationId xmlns:a16="http://schemas.microsoft.com/office/drawing/2014/main" id="{77B1D9FD-DA0A-6F46-AF57-F32DAF022A6D}"/>
              </a:ext>
            </a:extLst>
          </p:cNvPr>
          <p:cNvGrpSpPr/>
          <p:nvPr/>
        </p:nvGrpSpPr>
        <p:grpSpPr>
          <a:xfrm>
            <a:off x="4023882" y="5178456"/>
            <a:ext cx="541338" cy="223023"/>
            <a:chOff x="7493876" y="2774731"/>
            <a:chExt cx="1481958" cy="894622"/>
          </a:xfrm>
        </p:grpSpPr>
        <p:sp>
          <p:nvSpPr>
            <p:cNvPr id="877" name="Freeform 876">
              <a:extLst>
                <a:ext uri="{FF2B5EF4-FFF2-40B4-BE49-F238E27FC236}">
                  <a16:creationId xmlns:a16="http://schemas.microsoft.com/office/drawing/2014/main" id="{38DD07A8-F151-D74A-B9B0-150EF89A609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78" name="Oval 877">
              <a:extLst>
                <a:ext uri="{FF2B5EF4-FFF2-40B4-BE49-F238E27FC236}">
                  <a16:creationId xmlns:a16="http://schemas.microsoft.com/office/drawing/2014/main" id="{CE2FED6D-7123-A44C-A27D-AC4E5E5A7A1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79" name="Group 878">
              <a:extLst>
                <a:ext uri="{FF2B5EF4-FFF2-40B4-BE49-F238E27FC236}">
                  <a16:creationId xmlns:a16="http://schemas.microsoft.com/office/drawing/2014/main" id="{AF4FC758-360F-9143-BBCE-5314F170B3C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80" name="Freeform 879">
                <a:extLst>
                  <a:ext uri="{FF2B5EF4-FFF2-40B4-BE49-F238E27FC236}">
                    <a16:creationId xmlns:a16="http://schemas.microsoft.com/office/drawing/2014/main" id="{15710929-DD09-6847-973F-95DA58E5CDE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1" name="Freeform 880">
                <a:extLst>
                  <a:ext uri="{FF2B5EF4-FFF2-40B4-BE49-F238E27FC236}">
                    <a16:creationId xmlns:a16="http://schemas.microsoft.com/office/drawing/2014/main" id="{6BF30287-E1A0-3044-AA63-03344380454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2" name="Freeform 881">
                <a:extLst>
                  <a:ext uri="{FF2B5EF4-FFF2-40B4-BE49-F238E27FC236}">
                    <a16:creationId xmlns:a16="http://schemas.microsoft.com/office/drawing/2014/main" id="{7CBC1677-B55C-7446-B5B2-60FEAAD50D2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3" name="Freeform 882">
                <a:extLst>
                  <a:ext uri="{FF2B5EF4-FFF2-40B4-BE49-F238E27FC236}">
                    <a16:creationId xmlns:a16="http://schemas.microsoft.com/office/drawing/2014/main" id="{2689907A-654D-7246-93EC-6F1DEB7F9B7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Internet structure: a “network of networks”</a:t>
            </a:r>
            <a:endParaRPr lang="en-US" dirty="0"/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30BB6B1D-0B22-BA43-AA01-2EC5643695A5}"/>
              </a:ext>
            </a:extLst>
          </p:cNvPr>
          <p:cNvGrpSpPr>
            <a:grpSpLocks/>
          </p:cNvGrpSpPr>
          <p:nvPr/>
        </p:nvGrpSpPr>
        <p:grpSpPr bwMode="auto">
          <a:xfrm>
            <a:off x="2994584" y="2310458"/>
            <a:ext cx="648509" cy="418221"/>
            <a:chOff x="3053396" y="4304255"/>
            <a:chExt cx="648422" cy="418253"/>
          </a:xfrm>
        </p:grpSpPr>
        <p:sp>
          <p:nvSpPr>
            <p:cNvPr id="61" name="Freeform 84">
              <a:extLst>
                <a:ext uri="{FF2B5EF4-FFF2-40B4-BE49-F238E27FC236}">
                  <a16:creationId xmlns:a16="http://schemas.microsoft.com/office/drawing/2014/main" id="{B60A3DA3-256B-8E43-9575-8F1327BC5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extBox 1">
              <a:extLst>
                <a:ext uri="{FF2B5EF4-FFF2-40B4-BE49-F238E27FC236}">
                  <a16:creationId xmlns:a16="http://schemas.microsoft.com/office/drawing/2014/main" id="{F1EBE77F-A331-1B49-AD54-E7C5C36B2A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1" name="Group 135">
            <a:extLst>
              <a:ext uri="{FF2B5EF4-FFF2-40B4-BE49-F238E27FC236}">
                <a16:creationId xmlns:a16="http://schemas.microsoft.com/office/drawing/2014/main" id="{0041D52F-4091-A944-8003-ED442384CB16}"/>
              </a:ext>
            </a:extLst>
          </p:cNvPr>
          <p:cNvGrpSpPr>
            <a:grpSpLocks/>
          </p:cNvGrpSpPr>
          <p:nvPr/>
        </p:nvGrpSpPr>
        <p:grpSpPr bwMode="auto">
          <a:xfrm>
            <a:off x="7503691" y="2564438"/>
            <a:ext cx="648509" cy="418221"/>
            <a:chOff x="3053396" y="4304255"/>
            <a:chExt cx="648422" cy="418253"/>
          </a:xfrm>
        </p:grpSpPr>
        <p:sp>
          <p:nvSpPr>
            <p:cNvPr id="57" name="Freeform 84">
              <a:extLst>
                <a:ext uri="{FF2B5EF4-FFF2-40B4-BE49-F238E27FC236}">
                  <a16:creationId xmlns:a16="http://schemas.microsoft.com/office/drawing/2014/main" id="{078145B8-5D76-7B44-95E4-711130D97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137">
              <a:extLst>
                <a:ext uri="{FF2B5EF4-FFF2-40B4-BE49-F238E27FC236}">
                  <a16:creationId xmlns:a16="http://schemas.microsoft.com/office/drawing/2014/main" id="{5CA3BADE-216F-2843-9D81-CE5E9D20BE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2" name="Group 138">
            <a:extLst>
              <a:ext uri="{FF2B5EF4-FFF2-40B4-BE49-F238E27FC236}">
                <a16:creationId xmlns:a16="http://schemas.microsoft.com/office/drawing/2014/main" id="{F1C6BD9A-0B39-B244-94E8-678C50D1ECD9}"/>
              </a:ext>
            </a:extLst>
          </p:cNvPr>
          <p:cNvGrpSpPr>
            <a:grpSpLocks/>
          </p:cNvGrpSpPr>
          <p:nvPr/>
        </p:nvGrpSpPr>
        <p:grpSpPr bwMode="auto">
          <a:xfrm>
            <a:off x="2410305" y="5421718"/>
            <a:ext cx="648509" cy="418221"/>
            <a:chOff x="3053396" y="4304255"/>
            <a:chExt cx="648422" cy="418253"/>
          </a:xfrm>
        </p:grpSpPr>
        <p:sp>
          <p:nvSpPr>
            <p:cNvPr id="55" name="Freeform 84">
              <a:extLst>
                <a:ext uri="{FF2B5EF4-FFF2-40B4-BE49-F238E27FC236}">
                  <a16:creationId xmlns:a16="http://schemas.microsoft.com/office/drawing/2014/main" id="{7E729DEF-3587-F14B-AE03-C52CF3B01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extBox 140">
              <a:extLst>
                <a:ext uri="{FF2B5EF4-FFF2-40B4-BE49-F238E27FC236}">
                  <a16:creationId xmlns:a16="http://schemas.microsoft.com/office/drawing/2014/main" id="{DA418C0A-2209-A942-A859-5ECE8083B0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3" name="Group 141">
            <a:extLst>
              <a:ext uri="{FF2B5EF4-FFF2-40B4-BE49-F238E27FC236}">
                <a16:creationId xmlns:a16="http://schemas.microsoft.com/office/drawing/2014/main" id="{F1A8927C-3AF4-D742-848C-35E15D25BFB5}"/>
              </a:ext>
            </a:extLst>
          </p:cNvPr>
          <p:cNvGrpSpPr>
            <a:grpSpLocks/>
          </p:cNvGrpSpPr>
          <p:nvPr/>
        </p:nvGrpSpPr>
        <p:grpSpPr bwMode="auto">
          <a:xfrm>
            <a:off x="1991149" y="4799466"/>
            <a:ext cx="648509" cy="418221"/>
            <a:chOff x="3053396" y="4304255"/>
            <a:chExt cx="648422" cy="418253"/>
          </a:xfrm>
        </p:grpSpPr>
        <p:sp>
          <p:nvSpPr>
            <p:cNvPr id="53" name="Freeform 84">
              <a:extLst>
                <a:ext uri="{FF2B5EF4-FFF2-40B4-BE49-F238E27FC236}">
                  <a16:creationId xmlns:a16="http://schemas.microsoft.com/office/drawing/2014/main" id="{E8F8A0DF-7843-7E4A-8EBF-A24CA907C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extBox 143">
              <a:extLst>
                <a:ext uri="{FF2B5EF4-FFF2-40B4-BE49-F238E27FC236}">
                  <a16:creationId xmlns:a16="http://schemas.microsoft.com/office/drawing/2014/main" id="{D97DC0BC-584A-AC4F-835D-B981DD67CC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4" name="Group 144">
            <a:extLst>
              <a:ext uri="{FF2B5EF4-FFF2-40B4-BE49-F238E27FC236}">
                <a16:creationId xmlns:a16="http://schemas.microsoft.com/office/drawing/2014/main" id="{937AB14A-1B92-0C4D-9DB7-3A65A35F708F}"/>
              </a:ext>
            </a:extLst>
          </p:cNvPr>
          <p:cNvGrpSpPr>
            <a:grpSpLocks/>
          </p:cNvGrpSpPr>
          <p:nvPr/>
        </p:nvGrpSpPr>
        <p:grpSpPr bwMode="auto">
          <a:xfrm>
            <a:off x="1762518" y="4139117"/>
            <a:ext cx="648509" cy="418221"/>
            <a:chOff x="3053396" y="4304255"/>
            <a:chExt cx="648422" cy="418253"/>
          </a:xfrm>
        </p:grpSpPr>
        <p:sp>
          <p:nvSpPr>
            <p:cNvPr id="51" name="Freeform 84">
              <a:extLst>
                <a:ext uri="{FF2B5EF4-FFF2-40B4-BE49-F238E27FC236}">
                  <a16:creationId xmlns:a16="http://schemas.microsoft.com/office/drawing/2014/main" id="{72BD96B2-8C8B-A34A-A0B1-8A56E080B3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extBox 146">
              <a:extLst>
                <a:ext uri="{FF2B5EF4-FFF2-40B4-BE49-F238E27FC236}">
                  <a16:creationId xmlns:a16="http://schemas.microsoft.com/office/drawing/2014/main" id="{2E687D8E-E3CE-F949-BB94-C8F32F4339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5" name="Group 147">
            <a:extLst>
              <a:ext uri="{FF2B5EF4-FFF2-40B4-BE49-F238E27FC236}">
                <a16:creationId xmlns:a16="http://schemas.microsoft.com/office/drawing/2014/main" id="{417DAC5F-2573-4743-9127-36524340FED9}"/>
              </a:ext>
            </a:extLst>
          </p:cNvPr>
          <p:cNvGrpSpPr>
            <a:grpSpLocks/>
          </p:cNvGrpSpPr>
          <p:nvPr/>
        </p:nvGrpSpPr>
        <p:grpSpPr bwMode="auto">
          <a:xfrm>
            <a:off x="8253092" y="2996205"/>
            <a:ext cx="648509" cy="418221"/>
            <a:chOff x="3053396" y="4304255"/>
            <a:chExt cx="648422" cy="418253"/>
          </a:xfrm>
        </p:grpSpPr>
        <p:sp>
          <p:nvSpPr>
            <p:cNvPr id="49" name="Freeform 84">
              <a:extLst>
                <a:ext uri="{FF2B5EF4-FFF2-40B4-BE49-F238E27FC236}">
                  <a16:creationId xmlns:a16="http://schemas.microsoft.com/office/drawing/2014/main" id="{E9F7E8C6-F700-614F-9F9F-0A88C85D7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extBox 149">
              <a:extLst>
                <a:ext uri="{FF2B5EF4-FFF2-40B4-BE49-F238E27FC236}">
                  <a16:creationId xmlns:a16="http://schemas.microsoft.com/office/drawing/2014/main" id="{59E18F13-5C5C-4049-B258-FAF65F9B26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6" name="Group 150">
            <a:extLst>
              <a:ext uri="{FF2B5EF4-FFF2-40B4-BE49-F238E27FC236}">
                <a16:creationId xmlns:a16="http://schemas.microsoft.com/office/drawing/2014/main" id="{B1724044-B1C6-934B-8868-30D0FD03826E}"/>
              </a:ext>
            </a:extLst>
          </p:cNvPr>
          <p:cNvGrpSpPr>
            <a:grpSpLocks/>
          </p:cNvGrpSpPr>
          <p:nvPr/>
        </p:nvGrpSpPr>
        <p:grpSpPr bwMode="auto">
          <a:xfrm>
            <a:off x="4595000" y="2069176"/>
            <a:ext cx="648509" cy="418221"/>
            <a:chOff x="3053396" y="4304255"/>
            <a:chExt cx="648422" cy="418253"/>
          </a:xfrm>
        </p:grpSpPr>
        <p:sp>
          <p:nvSpPr>
            <p:cNvPr id="47" name="Freeform 84">
              <a:extLst>
                <a:ext uri="{FF2B5EF4-FFF2-40B4-BE49-F238E27FC236}">
                  <a16:creationId xmlns:a16="http://schemas.microsoft.com/office/drawing/2014/main" id="{44CA58B7-16C9-C241-8F79-C6964EA2BA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extBox 152">
              <a:extLst>
                <a:ext uri="{FF2B5EF4-FFF2-40B4-BE49-F238E27FC236}">
                  <a16:creationId xmlns:a16="http://schemas.microsoft.com/office/drawing/2014/main" id="{766583C3-B9DB-094A-A09E-A4BC2FBDE8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8" name="Group 156">
            <a:extLst>
              <a:ext uri="{FF2B5EF4-FFF2-40B4-BE49-F238E27FC236}">
                <a16:creationId xmlns:a16="http://schemas.microsoft.com/office/drawing/2014/main" id="{DE67CACE-BA9C-4F49-9CCC-2A95DDABF7BC}"/>
              </a:ext>
            </a:extLst>
          </p:cNvPr>
          <p:cNvGrpSpPr>
            <a:grpSpLocks/>
          </p:cNvGrpSpPr>
          <p:nvPr/>
        </p:nvGrpSpPr>
        <p:grpSpPr bwMode="auto">
          <a:xfrm>
            <a:off x="5509523" y="2043778"/>
            <a:ext cx="648509" cy="418221"/>
            <a:chOff x="3053396" y="4304255"/>
            <a:chExt cx="648422" cy="418253"/>
          </a:xfrm>
        </p:grpSpPr>
        <p:sp>
          <p:nvSpPr>
            <p:cNvPr id="43" name="Freeform 84">
              <a:extLst>
                <a:ext uri="{FF2B5EF4-FFF2-40B4-BE49-F238E27FC236}">
                  <a16:creationId xmlns:a16="http://schemas.microsoft.com/office/drawing/2014/main" id="{8AD1749B-4C4E-DE45-96BC-98F1585D4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extBox 158">
              <a:extLst>
                <a:ext uri="{FF2B5EF4-FFF2-40B4-BE49-F238E27FC236}">
                  <a16:creationId xmlns:a16="http://schemas.microsoft.com/office/drawing/2014/main" id="{0ADF884B-3F6F-8145-B641-9A429A34A1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9" name="Group 160">
            <a:extLst>
              <a:ext uri="{FF2B5EF4-FFF2-40B4-BE49-F238E27FC236}">
                <a16:creationId xmlns:a16="http://schemas.microsoft.com/office/drawing/2014/main" id="{CF0A8E3D-09B1-214E-99FD-B5570442C39E}"/>
              </a:ext>
            </a:extLst>
          </p:cNvPr>
          <p:cNvGrpSpPr>
            <a:grpSpLocks/>
          </p:cNvGrpSpPr>
          <p:nvPr/>
        </p:nvGrpSpPr>
        <p:grpSpPr bwMode="auto">
          <a:xfrm>
            <a:off x="8570635" y="5675699"/>
            <a:ext cx="648509" cy="418221"/>
            <a:chOff x="3053396" y="4304255"/>
            <a:chExt cx="648422" cy="418253"/>
          </a:xfrm>
        </p:grpSpPr>
        <p:sp>
          <p:nvSpPr>
            <p:cNvPr id="41" name="Freeform 84">
              <a:extLst>
                <a:ext uri="{FF2B5EF4-FFF2-40B4-BE49-F238E27FC236}">
                  <a16:creationId xmlns:a16="http://schemas.microsoft.com/office/drawing/2014/main" id="{EDDB4269-F7AA-7240-B093-B37270418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extBox 162">
              <a:extLst>
                <a:ext uri="{FF2B5EF4-FFF2-40B4-BE49-F238E27FC236}">
                  <a16:creationId xmlns:a16="http://schemas.microsoft.com/office/drawing/2014/main" id="{0403D7D4-9E2C-F94E-924D-8574777C74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20" name="Group 163">
            <a:extLst>
              <a:ext uri="{FF2B5EF4-FFF2-40B4-BE49-F238E27FC236}">
                <a16:creationId xmlns:a16="http://schemas.microsoft.com/office/drawing/2014/main" id="{4FD3E459-AF79-0B45-B5D3-3CA1740A2701}"/>
              </a:ext>
            </a:extLst>
          </p:cNvPr>
          <p:cNvGrpSpPr>
            <a:grpSpLocks/>
          </p:cNvGrpSpPr>
          <p:nvPr/>
        </p:nvGrpSpPr>
        <p:grpSpPr bwMode="auto">
          <a:xfrm>
            <a:off x="9408948" y="5028049"/>
            <a:ext cx="648509" cy="418221"/>
            <a:chOff x="3053396" y="4304255"/>
            <a:chExt cx="648422" cy="418253"/>
          </a:xfrm>
        </p:grpSpPr>
        <p:sp>
          <p:nvSpPr>
            <p:cNvPr id="39" name="Freeform 84">
              <a:extLst>
                <a:ext uri="{FF2B5EF4-FFF2-40B4-BE49-F238E27FC236}">
                  <a16:creationId xmlns:a16="http://schemas.microsoft.com/office/drawing/2014/main" id="{3CAEF347-FE90-E949-A631-0171A060E0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extBox 165">
              <a:extLst>
                <a:ext uri="{FF2B5EF4-FFF2-40B4-BE49-F238E27FC236}">
                  <a16:creationId xmlns:a16="http://schemas.microsoft.com/office/drawing/2014/main" id="{0B914A90-A394-6F45-B155-CCE12CEFEC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21" name="Group 166">
            <a:extLst>
              <a:ext uri="{FF2B5EF4-FFF2-40B4-BE49-F238E27FC236}">
                <a16:creationId xmlns:a16="http://schemas.microsoft.com/office/drawing/2014/main" id="{5FECB796-EB1A-6941-942C-2C77B9305400}"/>
              </a:ext>
            </a:extLst>
          </p:cNvPr>
          <p:cNvGrpSpPr>
            <a:grpSpLocks/>
          </p:cNvGrpSpPr>
          <p:nvPr/>
        </p:nvGrpSpPr>
        <p:grpSpPr bwMode="auto">
          <a:xfrm>
            <a:off x="9180317" y="4113719"/>
            <a:ext cx="648509" cy="418221"/>
            <a:chOff x="3053396" y="4304255"/>
            <a:chExt cx="648422" cy="418253"/>
          </a:xfrm>
        </p:grpSpPr>
        <p:sp>
          <p:nvSpPr>
            <p:cNvPr id="37" name="Freeform 84">
              <a:extLst>
                <a:ext uri="{FF2B5EF4-FFF2-40B4-BE49-F238E27FC236}">
                  <a16:creationId xmlns:a16="http://schemas.microsoft.com/office/drawing/2014/main" id="{583D705A-27D6-7742-A076-4DD3D0002E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168">
              <a:extLst>
                <a:ext uri="{FF2B5EF4-FFF2-40B4-BE49-F238E27FC236}">
                  <a16:creationId xmlns:a16="http://schemas.microsoft.com/office/drawing/2014/main" id="{B52DEC78-1030-A54E-8A0F-BCB9B6D6B0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sp>
        <p:nvSpPr>
          <p:cNvPr id="25" name="TextBox 4">
            <a:extLst>
              <a:ext uri="{FF2B5EF4-FFF2-40B4-BE49-F238E27FC236}">
                <a16:creationId xmlns:a16="http://schemas.microsoft.com/office/drawing/2014/main" id="{4EBE302E-6B07-964E-B474-2379BF38E56E}"/>
              </a:ext>
            </a:extLst>
          </p:cNvPr>
          <p:cNvSpPr txBox="1">
            <a:spLocks noChangeArrowheads="1"/>
          </p:cNvSpPr>
          <p:nvPr/>
        </p:nvSpPr>
        <p:spPr bwMode="auto">
          <a:xfrm rot="1053502">
            <a:off x="6609175" y="1968629"/>
            <a:ext cx="543812" cy="523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…</a:t>
            </a:r>
          </a:p>
        </p:txBody>
      </p:sp>
      <p:sp>
        <p:nvSpPr>
          <p:cNvPr id="26" name="TextBox 179">
            <a:extLst>
              <a:ext uri="{FF2B5EF4-FFF2-40B4-BE49-F238E27FC236}">
                <a16:creationId xmlns:a16="http://schemas.microsoft.com/office/drawing/2014/main" id="{5687370B-669A-6440-92DE-16AFFBA3FBDE}"/>
              </a:ext>
            </a:extLst>
          </p:cNvPr>
          <p:cNvSpPr txBox="1">
            <a:spLocks noChangeArrowheads="1"/>
          </p:cNvSpPr>
          <p:nvPr/>
        </p:nvSpPr>
        <p:spPr bwMode="auto">
          <a:xfrm rot="2829263">
            <a:off x="8895540" y="3441660"/>
            <a:ext cx="543697" cy="52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…</a:t>
            </a:r>
          </a:p>
        </p:txBody>
      </p:sp>
      <p:sp>
        <p:nvSpPr>
          <p:cNvPr id="27" name="TextBox 180">
            <a:extLst>
              <a:ext uri="{FF2B5EF4-FFF2-40B4-BE49-F238E27FC236}">
                <a16:creationId xmlns:a16="http://schemas.microsoft.com/office/drawing/2014/main" id="{DDCB7942-CF63-0E41-965D-4990C91E38C2}"/>
              </a:ext>
            </a:extLst>
          </p:cNvPr>
          <p:cNvSpPr txBox="1">
            <a:spLocks noChangeArrowheads="1"/>
          </p:cNvSpPr>
          <p:nvPr/>
        </p:nvSpPr>
        <p:spPr bwMode="auto">
          <a:xfrm rot="9845918">
            <a:off x="7564044" y="5954634"/>
            <a:ext cx="543812" cy="523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…</a:t>
            </a:r>
          </a:p>
        </p:txBody>
      </p:sp>
      <p:sp>
        <p:nvSpPr>
          <p:cNvPr id="28" name="TextBox 181">
            <a:extLst>
              <a:ext uri="{FF2B5EF4-FFF2-40B4-BE49-F238E27FC236}">
                <a16:creationId xmlns:a16="http://schemas.microsoft.com/office/drawing/2014/main" id="{14DD3F3C-E274-2D4E-83D9-E679452E9927}"/>
              </a:ext>
            </a:extLst>
          </p:cNvPr>
          <p:cNvSpPr txBox="1">
            <a:spLocks noChangeArrowheads="1"/>
          </p:cNvSpPr>
          <p:nvPr/>
        </p:nvSpPr>
        <p:spPr bwMode="auto">
          <a:xfrm rot="11651262">
            <a:off x="3196001" y="5857999"/>
            <a:ext cx="543812" cy="523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…</a:t>
            </a:r>
          </a:p>
        </p:txBody>
      </p:sp>
      <p:sp>
        <p:nvSpPr>
          <p:cNvPr id="29" name="TextBox 182">
            <a:extLst>
              <a:ext uri="{FF2B5EF4-FFF2-40B4-BE49-F238E27FC236}">
                <a16:creationId xmlns:a16="http://schemas.microsoft.com/office/drawing/2014/main" id="{99FAE186-77C6-3F42-AB05-E0FF7C6CB0A1}"/>
              </a:ext>
            </a:extLst>
          </p:cNvPr>
          <p:cNvSpPr txBox="1">
            <a:spLocks noChangeArrowheads="1"/>
          </p:cNvSpPr>
          <p:nvPr/>
        </p:nvSpPr>
        <p:spPr bwMode="auto">
          <a:xfrm rot="16607303">
            <a:off x="1609690" y="3551677"/>
            <a:ext cx="543697" cy="52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…</a:t>
            </a:r>
          </a:p>
        </p:txBody>
      </p:sp>
      <p:sp>
        <p:nvSpPr>
          <p:cNvPr id="30" name="TextBox 183">
            <a:extLst>
              <a:ext uri="{FF2B5EF4-FFF2-40B4-BE49-F238E27FC236}">
                <a16:creationId xmlns:a16="http://schemas.microsoft.com/office/drawing/2014/main" id="{1CE3A2E2-820D-D645-BBA3-0C3089DE6461}"/>
              </a:ext>
            </a:extLst>
          </p:cNvPr>
          <p:cNvSpPr txBox="1">
            <a:spLocks noChangeArrowheads="1"/>
          </p:cNvSpPr>
          <p:nvPr/>
        </p:nvSpPr>
        <p:spPr bwMode="auto">
          <a:xfrm rot="20582737">
            <a:off x="3795672" y="1918514"/>
            <a:ext cx="543812" cy="523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…</a:t>
            </a:r>
          </a:p>
        </p:txBody>
      </p:sp>
      <p:sp>
        <p:nvSpPr>
          <p:cNvPr id="802" name="Rectangle 3">
            <a:extLst>
              <a:ext uri="{FF2B5EF4-FFF2-40B4-BE49-F238E27FC236}">
                <a16:creationId xmlns:a16="http://schemas.microsoft.com/office/drawing/2014/main" id="{883B8B7C-52E4-7C4B-8F8D-C53D3AF05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133" y="1142095"/>
            <a:ext cx="10824866" cy="83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75000"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… and content provider networks  (e.g., Google, Microsoft,  Akamai) may run their own network, to bring services, content close to end users</a:t>
            </a:r>
          </a:p>
        </p:txBody>
      </p:sp>
      <p:grpSp>
        <p:nvGrpSpPr>
          <p:cNvPr id="302" name="Group 20">
            <a:extLst>
              <a:ext uri="{FF2B5EF4-FFF2-40B4-BE49-F238E27FC236}">
                <a16:creationId xmlns:a16="http://schemas.microsoft.com/office/drawing/2014/main" id="{2E65E034-15F8-4544-9A88-3C6F87D79608}"/>
              </a:ext>
            </a:extLst>
          </p:cNvPr>
          <p:cNvGrpSpPr>
            <a:grpSpLocks/>
          </p:cNvGrpSpPr>
          <p:nvPr/>
        </p:nvGrpSpPr>
        <p:grpSpPr bwMode="auto">
          <a:xfrm>
            <a:off x="5736579" y="2899825"/>
            <a:ext cx="2272389" cy="1061009"/>
            <a:chOff x="4696844" y="2871032"/>
            <a:chExt cx="2272671" cy="1061113"/>
          </a:xfrm>
        </p:grpSpPr>
        <p:grpSp>
          <p:nvGrpSpPr>
            <p:cNvPr id="303" name="Group 16">
              <a:extLst>
                <a:ext uri="{FF2B5EF4-FFF2-40B4-BE49-F238E27FC236}">
                  <a16:creationId xmlns:a16="http://schemas.microsoft.com/office/drawing/2014/main" id="{AE7FAC14-602F-5840-95C2-10B4B1F3F9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306" name="Oval 14">
                <a:extLst>
                  <a:ext uri="{FF2B5EF4-FFF2-40B4-BE49-F238E27FC236}">
                    <a16:creationId xmlns:a16="http://schemas.microsoft.com/office/drawing/2014/main" id="{0540692A-C81C-724C-B821-D711DAE717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7" name="TextBox 15">
                <a:extLst>
                  <a:ext uri="{FF2B5EF4-FFF2-40B4-BE49-F238E27FC236}">
                    <a16:creationId xmlns:a16="http://schemas.microsoft.com/office/drawing/2014/main" id="{B7EC47D0-A46E-E246-960E-89C0F218ED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IXP</a:t>
                </a:r>
              </a:p>
            </p:txBody>
          </p:sp>
        </p:grpSp>
        <p:cxnSp>
          <p:nvCxnSpPr>
            <p:cNvPr id="304" name="Straight Connector 18">
              <a:extLst>
                <a:ext uri="{FF2B5EF4-FFF2-40B4-BE49-F238E27FC236}">
                  <a16:creationId xmlns:a16="http://schemas.microsoft.com/office/drawing/2014/main" id="{6DC2A61E-B493-9841-A8B3-1C17E6A8ED0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696844" y="3073933"/>
              <a:ext cx="980347" cy="35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5" name="Straight Connector 516">
              <a:extLst>
                <a:ext uri="{FF2B5EF4-FFF2-40B4-BE49-F238E27FC236}">
                  <a16:creationId xmlns:a16="http://schemas.microsoft.com/office/drawing/2014/main" id="{ED5D0B03-04A8-4A40-9C0F-4EA56D9810E8}"/>
                </a:ext>
              </a:extLst>
            </p:cNvPr>
            <p:cNvCxnSpPr>
              <a:cxnSpLocks noChangeShapeType="1"/>
              <a:endCxn id="976" idx="1"/>
            </p:cNvCxnSpPr>
            <p:nvPr/>
          </p:nvCxnSpPr>
          <p:spPr bwMode="auto">
            <a:xfrm>
              <a:off x="6137159" y="3146857"/>
              <a:ext cx="832356" cy="785288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08" name="Group 39939">
            <a:extLst>
              <a:ext uri="{FF2B5EF4-FFF2-40B4-BE49-F238E27FC236}">
                <a16:creationId xmlns:a16="http://schemas.microsoft.com/office/drawing/2014/main" id="{17CCBDCA-CC15-454D-A26D-AA4BB11DE0FB}"/>
              </a:ext>
            </a:extLst>
          </p:cNvPr>
          <p:cNvGrpSpPr>
            <a:grpSpLocks/>
          </p:cNvGrpSpPr>
          <p:nvPr/>
        </p:nvGrpSpPr>
        <p:grpSpPr bwMode="auto">
          <a:xfrm>
            <a:off x="3570155" y="3762887"/>
            <a:ext cx="2938536" cy="1357499"/>
            <a:chOff x="2746064" y="3733002"/>
            <a:chExt cx="2937093" cy="1359582"/>
          </a:xfrm>
        </p:grpSpPr>
        <p:cxnSp>
          <p:nvCxnSpPr>
            <p:cNvPr id="309" name="Straight Connector 7">
              <a:extLst>
                <a:ext uri="{FF2B5EF4-FFF2-40B4-BE49-F238E27FC236}">
                  <a16:creationId xmlns:a16="http://schemas.microsoft.com/office/drawing/2014/main" id="{415ABF4C-9DC7-3E48-8D47-77091F596BBC}"/>
                </a:ext>
              </a:extLst>
            </p:cNvPr>
            <p:cNvCxnSpPr>
              <a:cxnSpLocks noChangeShapeType="1"/>
              <a:stCxn id="1032" idx="5"/>
              <a:endCxn id="983" idx="3"/>
            </p:cNvCxnSpPr>
            <p:nvPr/>
          </p:nvCxnSpPr>
          <p:spPr bwMode="auto">
            <a:xfrm>
              <a:off x="5094305" y="3733002"/>
              <a:ext cx="588852" cy="21276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0" name="Straight Connector 415">
              <a:extLst>
                <a:ext uri="{FF2B5EF4-FFF2-40B4-BE49-F238E27FC236}">
                  <a16:creationId xmlns:a16="http://schemas.microsoft.com/office/drawing/2014/main" id="{5C73DBFB-D008-3643-BC55-DC0EB59EE06A}"/>
                </a:ext>
              </a:extLst>
            </p:cNvPr>
            <p:cNvCxnSpPr>
              <a:cxnSpLocks noChangeShapeType="1"/>
              <a:stCxn id="1010" idx="5"/>
            </p:cNvCxnSpPr>
            <p:nvPr/>
          </p:nvCxnSpPr>
          <p:spPr bwMode="auto">
            <a:xfrm flipH="1">
              <a:off x="2746064" y="3789080"/>
              <a:ext cx="54551" cy="60192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1" name="Straight Connector 523">
              <a:extLst>
                <a:ext uri="{FF2B5EF4-FFF2-40B4-BE49-F238E27FC236}">
                  <a16:creationId xmlns:a16="http://schemas.microsoft.com/office/drawing/2014/main" id="{FABFBABF-764F-F24E-92BB-9E89BDA24ADC}"/>
                </a:ext>
              </a:extLst>
            </p:cNvPr>
            <p:cNvCxnSpPr>
              <a:cxnSpLocks noChangeShapeType="1"/>
              <a:endCxn id="941" idx="3"/>
            </p:cNvCxnSpPr>
            <p:nvPr/>
          </p:nvCxnSpPr>
          <p:spPr bwMode="auto">
            <a:xfrm flipV="1">
              <a:off x="4424422" y="4701847"/>
              <a:ext cx="1074473" cy="39073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19" name="Straight Connector 515">
            <a:extLst>
              <a:ext uri="{FF2B5EF4-FFF2-40B4-BE49-F238E27FC236}">
                <a16:creationId xmlns:a16="http://schemas.microsoft.com/office/drawing/2014/main" id="{E64B2F34-F5A2-0748-B519-596A0F2D52A9}"/>
              </a:ext>
            </a:extLst>
          </p:cNvPr>
          <p:cNvCxnSpPr>
            <a:cxnSpLocks noChangeShapeType="1"/>
            <a:stCxn id="930" idx="2"/>
          </p:cNvCxnSpPr>
          <p:nvPr/>
        </p:nvCxnSpPr>
        <p:spPr bwMode="auto">
          <a:xfrm flipV="1">
            <a:off x="4982880" y="4309966"/>
            <a:ext cx="309146" cy="307718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1" name="Straight Connector 519">
            <a:extLst>
              <a:ext uri="{FF2B5EF4-FFF2-40B4-BE49-F238E27FC236}">
                <a16:creationId xmlns:a16="http://schemas.microsoft.com/office/drawing/2014/main" id="{A78B3472-4495-804D-9DE2-F7A93E5EED6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520180" y="3924252"/>
            <a:ext cx="929835" cy="367084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2" name="Straight Connector 520">
            <a:extLst>
              <a:ext uri="{FF2B5EF4-FFF2-40B4-BE49-F238E27FC236}">
                <a16:creationId xmlns:a16="http://schemas.microsoft.com/office/drawing/2014/main" id="{B39E2778-53AB-7A47-8C24-A5C1BE87DA91}"/>
              </a:ext>
            </a:extLst>
          </p:cNvPr>
          <p:cNvCxnSpPr>
            <a:cxnSpLocks noChangeShapeType="1"/>
            <a:stCxn id="1007" idx="2"/>
          </p:cNvCxnSpPr>
          <p:nvPr/>
        </p:nvCxnSpPr>
        <p:spPr bwMode="auto">
          <a:xfrm>
            <a:off x="4815073" y="3947043"/>
            <a:ext cx="476953" cy="27750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62" name="Group 861">
            <a:extLst>
              <a:ext uri="{FF2B5EF4-FFF2-40B4-BE49-F238E27FC236}">
                <a16:creationId xmlns:a16="http://schemas.microsoft.com/office/drawing/2014/main" id="{B86CF571-59B7-9040-88E6-ACE367964601}"/>
              </a:ext>
            </a:extLst>
          </p:cNvPr>
          <p:cNvGrpSpPr/>
          <p:nvPr/>
        </p:nvGrpSpPr>
        <p:grpSpPr>
          <a:xfrm>
            <a:off x="7929475" y="3939691"/>
            <a:ext cx="541338" cy="223023"/>
            <a:chOff x="7493876" y="2774731"/>
            <a:chExt cx="1481958" cy="894622"/>
          </a:xfrm>
        </p:grpSpPr>
        <p:sp>
          <p:nvSpPr>
            <p:cNvPr id="975" name="Freeform 974">
              <a:extLst>
                <a:ext uri="{FF2B5EF4-FFF2-40B4-BE49-F238E27FC236}">
                  <a16:creationId xmlns:a16="http://schemas.microsoft.com/office/drawing/2014/main" id="{1999BFB5-779F-7B4E-BCBF-9040592BFBD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76" name="Oval 975">
              <a:extLst>
                <a:ext uri="{FF2B5EF4-FFF2-40B4-BE49-F238E27FC236}">
                  <a16:creationId xmlns:a16="http://schemas.microsoft.com/office/drawing/2014/main" id="{61415BE9-66CA-0045-99BF-BA54F41E054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77" name="Group 976">
              <a:extLst>
                <a:ext uri="{FF2B5EF4-FFF2-40B4-BE49-F238E27FC236}">
                  <a16:creationId xmlns:a16="http://schemas.microsoft.com/office/drawing/2014/main" id="{390121EC-5020-DC41-8658-E7E4546EDD8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78" name="Freeform 977">
                <a:extLst>
                  <a:ext uri="{FF2B5EF4-FFF2-40B4-BE49-F238E27FC236}">
                    <a16:creationId xmlns:a16="http://schemas.microsoft.com/office/drawing/2014/main" id="{379AA28D-75A8-A345-B828-DEB6099EB1D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9" name="Freeform 978">
                <a:extLst>
                  <a:ext uri="{FF2B5EF4-FFF2-40B4-BE49-F238E27FC236}">
                    <a16:creationId xmlns:a16="http://schemas.microsoft.com/office/drawing/2014/main" id="{9DDC0BF3-00A0-7C46-A0BC-285C4E950A2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0" name="Freeform 979">
                <a:extLst>
                  <a:ext uri="{FF2B5EF4-FFF2-40B4-BE49-F238E27FC236}">
                    <a16:creationId xmlns:a16="http://schemas.microsoft.com/office/drawing/2014/main" id="{DECB33A6-775B-1A42-95E8-73DA8B96513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1" name="Freeform 980">
                <a:extLst>
                  <a:ext uri="{FF2B5EF4-FFF2-40B4-BE49-F238E27FC236}">
                    <a16:creationId xmlns:a16="http://schemas.microsoft.com/office/drawing/2014/main" id="{2619AA7F-A92C-BA49-876D-4FE864A189C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20" name="Group 819">
            <a:extLst>
              <a:ext uri="{FF2B5EF4-FFF2-40B4-BE49-F238E27FC236}">
                <a16:creationId xmlns:a16="http://schemas.microsoft.com/office/drawing/2014/main" id="{381985F4-0019-534F-8CE5-AE9A089DDF51}"/>
              </a:ext>
            </a:extLst>
          </p:cNvPr>
          <p:cNvGrpSpPr/>
          <p:nvPr/>
        </p:nvGrpSpPr>
        <p:grpSpPr>
          <a:xfrm>
            <a:off x="4400287" y="3826770"/>
            <a:ext cx="541338" cy="223023"/>
            <a:chOff x="7493876" y="2774731"/>
            <a:chExt cx="1481958" cy="894622"/>
          </a:xfrm>
        </p:grpSpPr>
        <p:sp>
          <p:nvSpPr>
            <p:cNvPr id="1003" name="Freeform 1002">
              <a:extLst>
                <a:ext uri="{FF2B5EF4-FFF2-40B4-BE49-F238E27FC236}">
                  <a16:creationId xmlns:a16="http://schemas.microsoft.com/office/drawing/2014/main" id="{4CE10CC8-8336-0245-950D-7D623D68111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04" name="Oval 1003">
              <a:extLst>
                <a:ext uri="{FF2B5EF4-FFF2-40B4-BE49-F238E27FC236}">
                  <a16:creationId xmlns:a16="http://schemas.microsoft.com/office/drawing/2014/main" id="{7D977A06-C0BE-1540-88E3-7929A84F788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05" name="Group 1004">
              <a:extLst>
                <a:ext uri="{FF2B5EF4-FFF2-40B4-BE49-F238E27FC236}">
                  <a16:creationId xmlns:a16="http://schemas.microsoft.com/office/drawing/2014/main" id="{19FDDE53-D84C-8442-9D8A-CCD581A3530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06" name="Freeform 1005">
                <a:extLst>
                  <a:ext uri="{FF2B5EF4-FFF2-40B4-BE49-F238E27FC236}">
                    <a16:creationId xmlns:a16="http://schemas.microsoft.com/office/drawing/2014/main" id="{6F6E6FCB-EFD3-7540-AA59-096EB89F325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7" name="Freeform 1006">
                <a:extLst>
                  <a:ext uri="{FF2B5EF4-FFF2-40B4-BE49-F238E27FC236}">
                    <a16:creationId xmlns:a16="http://schemas.microsoft.com/office/drawing/2014/main" id="{2D261D66-4D24-274A-B7FF-FCB547B174B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8" name="Freeform 1007">
                <a:extLst>
                  <a:ext uri="{FF2B5EF4-FFF2-40B4-BE49-F238E27FC236}">
                    <a16:creationId xmlns:a16="http://schemas.microsoft.com/office/drawing/2014/main" id="{F563306F-33C6-A847-92E7-649E85912A9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9" name="Freeform 1008">
                <a:extLst>
                  <a:ext uri="{FF2B5EF4-FFF2-40B4-BE49-F238E27FC236}">
                    <a16:creationId xmlns:a16="http://schemas.microsoft.com/office/drawing/2014/main" id="{AEB4B7BE-FCC2-3F4D-8665-4275FF1FEBB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9" name="Group 868">
            <a:extLst>
              <a:ext uri="{FF2B5EF4-FFF2-40B4-BE49-F238E27FC236}">
                <a16:creationId xmlns:a16="http://schemas.microsoft.com/office/drawing/2014/main" id="{5524909D-92D6-CB46-8697-C9B8CAE6477E}"/>
              </a:ext>
            </a:extLst>
          </p:cNvPr>
          <p:cNvGrpSpPr/>
          <p:nvPr/>
        </p:nvGrpSpPr>
        <p:grpSpPr>
          <a:xfrm>
            <a:off x="4568094" y="4497411"/>
            <a:ext cx="541338" cy="223023"/>
            <a:chOff x="7493876" y="2774731"/>
            <a:chExt cx="1481958" cy="894622"/>
          </a:xfrm>
        </p:grpSpPr>
        <p:sp>
          <p:nvSpPr>
            <p:cNvPr id="926" name="Freeform 925">
              <a:extLst>
                <a:ext uri="{FF2B5EF4-FFF2-40B4-BE49-F238E27FC236}">
                  <a16:creationId xmlns:a16="http://schemas.microsoft.com/office/drawing/2014/main" id="{3B2D0726-1886-8A49-BDF6-9C8DECE04B5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27" name="Oval 926">
              <a:extLst>
                <a:ext uri="{FF2B5EF4-FFF2-40B4-BE49-F238E27FC236}">
                  <a16:creationId xmlns:a16="http://schemas.microsoft.com/office/drawing/2014/main" id="{C80EEA86-DEEC-D249-B401-35418DE0268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28" name="Group 927">
              <a:extLst>
                <a:ext uri="{FF2B5EF4-FFF2-40B4-BE49-F238E27FC236}">
                  <a16:creationId xmlns:a16="http://schemas.microsoft.com/office/drawing/2014/main" id="{D1E8DCDB-27F1-AA42-88DA-FD19F1C4028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29" name="Freeform 928">
                <a:extLst>
                  <a:ext uri="{FF2B5EF4-FFF2-40B4-BE49-F238E27FC236}">
                    <a16:creationId xmlns:a16="http://schemas.microsoft.com/office/drawing/2014/main" id="{9508B2E1-C7BF-9740-BE83-39DB94E1E7C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0" name="Freeform 929">
                <a:extLst>
                  <a:ext uri="{FF2B5EF4-FFF2-40B4-BE49-F238E27FC236}">
                    <a16:creationId xmlns:a16="http://schemas.microsoft.com/office/drawing/2014/main" id="{521758E3-0DD8-204F-A905-0354031EA03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1" name="Freeform 930">
                <a:extLst>
                  <a:ext uri="{FF2B5EF4-FFF2-40B4-BE49-F238E27FC236}">
                    <a16:creationId xmlns:a16="http://schemas.microsoft.com/office/drawing/2014/main" id="{7DAC71D7-383B-4540-A8A4-4AEA3CFAE88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2" name="Freeform 931">
                <a:extLst>
                  <a:ext uri="{FF2B5EF4-FFF2-40B4-BE49-F238E27FC236}">
                    <a16:creationId xmlns:a16="http://schemas.microsoft.com/office/drawing/2014/main" id="{890040AB-E90B-C742-90BE-0BDFCAC68D6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1" name="Group 860">
            <a:extLst>
              <a:ext uri="{FF2B5EF4-FFF2-40B4-BE49-F238E27FC236}">
                <a16:creationId xmlns:a16="http://schemas.microsoft.com/office/drawing/2014/main" id="{D449FF35-FAF6-E449-9A22-F811CE472966}"/>
              </a:ext>
            </a:extLst>
          </p:cNvPr>
          <p:cNvGrpSpPr/>
          <p:nvPr/>
        </p:nvGrpSpPr>
        <p:grpSpPr>
          <a:xfrm>
            <a:off x="6429198" y="3852093"/>
            <a:ext cx="541338" cy="223023"/>
            <a:chOff x="7493876" y="2774731"/>
            <a:chExt cx="1481958" cy="894622"/>
          </a:xfrm>
        </p:grpSpPr>
        <p:sp>
          <p:nvSpPr>
            <p:cNvPr id="982" name="Freeform 981">
              <a:extLst>
                <a:ext uri="{FF2B5EF4-FFF2-40B4-BE49-F238E27FC236}">
                  <a16:creationId xmlns:a16="http://schemas.microsoft.com/office/drawing/2014/main" id="{C7B6FB0D-082A-3945-9A3E-A5F7186297E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83" name="Oval 982">
              <a:extLst>
                <a:ext uri="{FF2B5EF4-FFF2-40B4-BE49-F238E27FC236}">
                  <a16:creationId xmlns:a16="http://schemas.microsoft.com/office/drawing/2014/main" id="{4EF624E0-71DE-964A-8571-4D8C1996401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84" name="Group 983">
              <a:extLst>
                <a:ext uri="{FF2B5EF4-FFF2-40B4-BE49-F238E27FC236}">
                  <a16:creationId xmlns:a16="http://schemas.microsoft.com/office/drawing/2014/main" id="{30E6BF43-A210-1E4C-BAD2-D624181508A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85" name="Freeform 984">
                <a:extLst>
                  <a:ext uri="{FF2B5EF4-FFF2-40B4-BE49-F238E27FC236}">
                    <a16:creationId xmlns:a16="http://schemas.microsoft.com/office/drawing/2014/main" id="{F4D1AD34-F02F-9941-970C-35B29683293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6" name="Freeform 985">
                <a:extLst>
                  <a:ext uri="{FF2B5EF4-FFF2-40B4-BE49-F238E27FC236}">
                    <a16:creationId xmlns:a16="http://schemas.microsoft.com/office/drawing/2014/main" id="{0F5A4911-FBD2-E540-9A2F-3E431D553D9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7" name="Freeform 986">
                <a:extLst>
                  <a:ext uri="{FF2B5EF4-FFF2-40B4-BE49-F238E27FC236}">
                    <a16:creationId xmlns:a16="http://schemas.microsoft.com/office/drawing/2014/main" id="{DCAAD9B9-53E3-A344-9344-FD09758AEB0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8" name="Freeform 987">
                <a:extLst>
                  <a:ext uri="{FF2B5EF4-FFF2-40B4-BE49-F238E27FC236}">
                    <a16:creationId xmlns:a16="http://schemas.microsoft.com/office/drawing/2014/main" id="{7E121ADB-28BD-A34D-864D-CAE2965181F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6" name="Group 815">
            <a:extLst>
              <a:ext uri="{FF2B5EF4-FFF2-40B4-BE49-F238E27FC236}">
                <a16:creationId xmlns:a16="http://schemas.microsoft.com/office/drawing/2014/main" id="{5D57186B-96C6-4245-A5CD-2EC8F02FE2C5}"/>
              </a:ext>
            </a:extLst>
          </p:cNvPr>
          <p:cNvGrpSpPr/>
          <p:nvPr/>
        </p:nvGrpSpPr>
        <p:grpSpPr>
          <a:xfrm>
            <a:off x="5457737" y="3639654"/>
            <a:ext cx="541338" cy="223023"/>
            <a:chOff x="7493876" y="2774731"/>
            <a:chExt cx="1481958" cy="894622"/>
          </a:xfrm>
        </p:grpSpPr>
        <p:sp>
          <p:nvSpPr>
            <p:cNvPr id="1031" name="Freeform 1030">
              <a:extLst>
                <a:ext uri="{FF2B5EF4-FFF2-40B4-BE49-F238E27FC236}">
                  <a16:creationId xmlns:a16="http://schemas.microsoft.com/office/drawing/2014/main" id="{F884C67D-5359-0D4B-92F3-51236F5721A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32" name="Oval 1031">
              <a:extLst>
                <a:ext uri="{FF2B5EF4-FFF2-40B4-BE49-F238E27FC236}">
                  <a16:creationId xmlns:a16="http://schemas.microsoft.com/office/drawing/2014/main" id="{C3DDEC0B-9B46-6E40-AFA7-85DD71E00D8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AFA389A2-1145-6742-AFF5-BBE2D79E08E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34" name="Freeform 1033">
                <a:extLst>
                  <a:ext uri="{FF2B5EF4-FFF2-40B4-BE49-F238E27FC236}">
                    <a16:creationId xmlns:a16="http://schemas.microsoft.com/office/drawing/2014/main" id="{D4EB8805-ED69-3A4C-B790-5B0BE9CAFC7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5" name="Freeform 1034">
                <a:extLst>
                  <a:ext uri="{FF2B5EF4-FFF2-40B4-BE49-F238E27FC236}">
                    <a16:creationId xmlns:a16="http://schemas.microsoft.com/office/drawing/2014/main" id="{F9160B87-94D9-4746-9AB1-F94A2850C65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6" name="Freeform 1035">
                <a:extLst>
                  <a:ext uri="{FF2B5EF4-FFF2-40B4-BE49-F238E27FC236}">
                    <a16:creationId xmlns:a16="http://schemas.microsoft.com/office/drawing/2014/main" id="{AC514A69-8535-9F4F-9082-9C0664FDD7D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7" name="Freeform 1036">
                <a:extLst>
                  <a:ext uri="{FF2B5EF4-FFF2-40B4-BE49-F238E27FC236}">
                    <a16:creationId xmlns:a16="http://schemas.microsoft.com/office/drawing/2014/main" id="{16FAD8F4-5C16-3548-9F13-8A162DB18CB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20" name="Group 518">
            <a:extLst>
              <a:ext uri="{FF2B5EF4-FFF2-40B4-BE49-F238E27FC236}">
                <a16:creationId xmlns:a16="http://schemas.microsoft.com/office/drawing/2014/main" id="{5B45D9C6-3CE7-2041-98FA-CDA4548CA9EC}"/>
              </a:ext>
            </a:extLst>
          </p:cNvPr>
          <p:cNvGrpSpPr>
            <a:grpSpLocks/>
          </p:cNvGrpSpPr>
          <p:nvPr/>
        </p:nvGrpSpPr>
        <p:grpSpPr bwMode="auto">
          <a:xfrm>
            <a:off x="5119678" y="4119105"/>
            <a:ext cx="528442" cy="338554"/>
            <a:chOff x="5634518" y="2652249"/>
            <a:chExt cx="528092" cy="338174"/>
          </a:xfrm>
        </p:grpSpPr>
        <p:sp>
          <p:nvSpPr>
            <p:cNvPr id="323" name="Oval 521">
              <a:extLst>
                <a:ext uri="{FF2B5EF4-FFF2-40B4-BE49-F238E27FC236}">
                  <a16:creationId xmlns:a16="http://schemas.microsoft.com/office/drawing/2014/main" id="{8C2B1233-55C2-9047-95E3-7365B78CC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518" y="2672371"/>
              <a:ext cx="528092" cy="30480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4" name="TextBox 522">
              <a:extLst>
                <a:ext uri="{FF2B5EF4-FFF2-40B4-BE49-F238E27FC236}">
                  <a16:creationId xmlns:a16="http://schemas.microsoft.com/office/drawing/2014/main" id="{A334D512-2736-F84E-A319-19B29AF83D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5246" y="2652249"/>
              <a:ext cx="447262" cy="338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IXP</a:t>
              </a:r>
            </a:p>
          </p:txBody>
        </p:sp>
      </p:grpSp>
      <p:grpSp>
        <p:nvGrpSpPr>
          <p:cNvPr id="867" name="Group 866">
            <a:extLst>
              <a:ext uri="{FF2B5EF4-FFF2-40B4-BE49-F238E27FC236}">
                <a16:creationId xmlns:a16="http://schemas.microsoft.com/office/drawing/2014/main" id="{58E5558D-3D33-544A-9618-E00C8D6923C7}"/>
              </a:ext>
            </a:extLst>
          </p:cNvPr>
          <p:cNvGrpSpPr/>
          <p:nvPr/>
        </p:nvGrpSpPr>
        <p:grpSpPr>
          <a:xfrm>
            <a:off x="6244846" y="4607015"/>
            <a:ext cx="541338" cy="223023"/>
            <a:chOff x="7493876" y="2774731"/>
            <a:chExt cx="1481958" cy="894622"/>
          </a:xfrm>
        </p:grpSpPr>
        <p:sp>
          <p:nvSpPr>
            <p:cNvPr id="940" name="Freeform 939">
              <a:extLst>
                <a:ext uri="{FF2B5EF4-FFF2-40B4-BE49-F238E27FC236}">
                  <a16:creationId xmlns:a16="http://schemas.microsoft.com/office/drawing/2014/main" id="{CE49F0E8-4CAB-264C-AC25-083099BD35B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41" name="Oval 940">
              <a:extLst>
                <a:ext uri="{FF2B5EF4-FFF2-40B4-BE49-F238E27FC236}">
                  <a16:creationId xmlns:a16="http://schemas.microsoft.com/office/drawing/2014/main" id="{FDB92030-8F0D-8048-BA6F-8E94CCC52E4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42" name="Group 941">
              <a:extLst>
                <a:ext uri="{FF2B5EF4-FFF2-40B4-BE49-F238E27FC236}">
                  <a16:creationId xmlns:a16="http://schemas.microsoft.com/office/drawing/2014/main" id="{E584775B-EF39-E641-9296-62D0E98EBD1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43" name="Freeform 942">
                <a:extLst>
                  <a:ext uri="{FF2B5EF4-FFF2-40B4-BE49-F238E27FC236}">
                    <a16:creationId xmlns:a16="http://schemas.microsoft.com/office/drawing/2014/main" id="{5FDEF6E3-E3EE-6C46-9470-4C6034153EA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4" name="Freeform 943">
                <a:extLst>
                  <a:ext uri="{FF2B5EF4-FFF2-40B4-BE49-F238E27FC236}">
                    <a16:creationId xmlns:a16="http://schemas.microsoft.com/office/drawing/2014/main" id="{F09DCEA1-EA74-5942-A863-43EE3356891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5" name="Freeform 944">
                <a:extLst>
                  <a:ext uri="{FF2B5EF4-FFF2-40B4-BE49-F238E27FC236}">
                    <a16:creationId xmlns:a16="http://schemas.microsoft.com/office/drawing/2014/main" id="{7E4A31FF-3937-8145-99B6-C539859E71D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6" name="Freeform 945">
                <a:extLst>
                  <a:ext uri="{FF2B5EF4-FFF2-40B4-BE49-F238E27FC236}">
                    <a16:creationId xmlns:a16="http://schemas.microsoft.com/office/drawing/2014/main" id="{AE42ABD3-20A1-3A47-A5A0-6B9BD70524B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9" name="Group 818">
            <a:extLst>
              <a:ext uri="{FF2B5EF4-FFF2-40B4-BE49-F238E27FC236}">
                <a16:creationId xmlns:a16="http://schemas.microsoft.com/office/drawing/2014/main" id="{BC079EE2-B5B9-1946-83CA-FB5D7C12BB3C}"/>
              </a:ext>
            </a:extLst>
          </p:cNvPr>
          <p:cNvGrpSpPr/>
          <p:nvPr/>
        </p:nvGrpSpPr>
        <p:grpSpPr>
          <a:xfrm>
            <a:off x="3355534" y="3674009"/>
            <a:ext cx="541338" cy="223023"/>
            <a:chOff x="7493876" y="2774731"/>
            <a:chExt cx="1481958" cy="894622"/>
          </a:xfrm>
        </p:grpSpPr>
        <p:sp>
          <p:nvSpPr>
            <p:cNvPr id="1010" name="Freeform 1009">
              <a:extLst>
                <a:ext uri="{FF2B5EF4-FFF2-40B4-BE49-F238E27FC236}">
                  <a16:creationId xmlns:a16="http://schemas.microsoft.com/office/drawing/2014/main" id="{92DD86F6-73AF-224B-B049-218E0EE4D53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11" name="Oval 1010">
              <a:extLst>
                <a:ext uri="{FF2B5EF4-FFF2-40B4-BE49-F238E27FC236}">
                  <a16:creationId xmlns:a16="http://schemas.microsoft.com/office/drawing/2014/main" id="{620B6D4B-4DE6-3F40-A4F5-C34D0B6BA0E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12" name="Group 1011">
              <a:extLst>
                <a:ext uri="{FF2B5EF4-FFF2-40B4-BE49-F238E27FC236}">
                  <a16:creationId xmlns:a16="http://schemas.microsoft.com/office/drawing/2014/main" id="{79E8750B-383B-4641-8E1B-82CF46F5FE0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13" name="Freeform 1012">
                <a:extLst>
                  <a:ext uri="{FF2B5EF4-FFF2-40B4-BE49-F238E27FC236}">
                    <a16:creationId xmlns:a16="http://schemas.microsoft.com/office/drawing/2014/main" id="{1A6B8441-BBF6-4A40-BA5C-5AA0E5DC708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4" name="Freeform 1013">
                <a:extLst>
                  <a:ext uri="{FF2B5EF4-FFF2-40B4-BE49-F238E27FC236}">
                    <a16:creationId xmlns:a16="http://schemas.microsoft.com/office/drawing/2014/main" id="{30818833-5C97-7548-9F55-3C0175E588E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5" name="Freeform 1014">
                <a:extLst>
                  <a:ext uri="{FF2B5EF4-FFF2-40B4-BE49-F238E27FC236}">
                    <a16:creationId xmlns:a16="http://schemas.microsoft.com/office/drawing/2014/main" id="{9E3C655D-3A7D-E14F-A7F2-F9D4BE59CFE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6" name="Freeform 1015">
                <a:extLst>
                  <a:ext uri="{FF2B5EF4-FFF2-40B4-BE49-F238E27FC236}">
                    <a16:creationId xmlns:a16="http://schemas.microsoft.com/office/drawing/2014/main" id="{4F322FCA-51A6-1E49-B553-D74D173229A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325" name="Straight Connector 500">
            <a:extLst>
              <a:ext uri="{FF2B5EF4-FFF2-40B4-BE49-F238E27FC236}">
                <a16:creationId xmlns:a16="http://schemas.microsoft.com/office/drawing/2014/main" id="{EF8338AF-209E-814B-90EA-03D0FD1B42C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622407" y="3016153"/>
            <a:ext cx="3810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6" name="Straight Connector 501">
            <a:extLst>
              <a:ext uri="{FF2B5EF4-FFF2-40B4-BE49-F238E27FC236}">
                <a16:creationId xmlns:a16="http://schemas.microsoft.com/office/drawing/2014/main" id="{A4EF59C7-39D5-A64B-9E1B-7D8DD234CDB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01745" y="3297141"/>
            <a:ext cx="123825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" name="Straight Connector 514">
            <a:extLst>
              <a:ext uri="{FF2B5EF4-FFF2-40B4-BE49-F238E27FC236}">
                <a16:creationId xmlns:a16="http://schemas.microsoft.com/office/drawing/2014/main" id="{9AB43EDB-FC7A-3149-8AC7-F57E5F976FF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322370" y="4394103"/>
            <a:ext cx="203200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9" name="Straight Connector 39941">
            <a:extLst>
              <a:ext uri="{FF2B5EF4-FFF2-40B4-BE49-F238E27FC236}">
                <a16:creationId xmlns:a16="http://schemas.microsoft.com/office/drawing/2014/main" id="{CB780043-4D09-4C44-814E-EA66A3A2354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851007" y="3849591"/>
            <a:ext cx="430213" cy="10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" name="Group 153">
            <a:extLst>
              <a:ext uri="{FF2B5EF4-FFF2-40B4-BE49-F238E27FC236}">
                <a16:creationId xmlns:a16="http://schemas.microsoft.com/office/drawing/2014/main" id="{D3F39309-4CCA-1346-A4B3-93C528C3A3F3}"/>
              </a:ext>
            </a:extLst>
          </p:cNvPr>
          <p:cNvGrpSpPr>
            <a:grpSpLocks/>
          </p:cNvGrpSpPr>
          <p:nvPr/>
        </p:nvGrpSpPr>
        <p:grpSpPr bwMode="auto">
          <a:xfrm>
            <a:off x="2219780" y="2716827"/>
            <a:ext cx="648509" cy="418221"/>
            <a:chOff x="3053396" y="4304255"/>
            <a:chExt cx="648422" cy="418253"/>
          </a:xfrm>
        </p:grpSpPr>
        <p:sp>
          <p:nvSpPr>
            <p:cNvPr id="45" name="Freeform 84">
              <a:extLst>
                <a:ext uri="{FF2B5EF4-FFF2-40B4-BE49-F238E27FC236}">
                  <a16:creationId xmlns:a16="http://schemas.microsoft.com/office/drawing/2014/main" id="{07DE4F60-83A5-0341-A9C1-1548C4278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extBox 155">
              <a:extLst>
                <a:ext uri="{FF2B5EF4-FFF2-40B4-BE49-F238E27FC236}">
                  <a16:creationId xmlns:a16="http://schemas.microsoft.com/office/drawing/2014/main" id="{661C5E06-AA77-3D42-A208-2104FCC9BB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0" name="Group 131">
            <a:extLst>
              <a:ext uri="{FF2B5EF4-FFF2-40B4-BE49-F238E27FC236}">
                <a16:creationId xmlns:a16="http://schemas.microsoft.com/office/drawing/2014/main" id="{15FE5D2D-CFDD-2545-AD30-9375E330E58E}"/>
              </a:ext>
            </a:extLst>
          </p:cNvPr>
          <p:cNvGrpSpPr>
            <a:grpSpLocks/>
          </p:cNvGrpSpPr>
          <p:nvPr/>
        </p:nvGrpSpPr>
        <p:grpSpPr bwMode="auto">
          <a:xfrm>
            <a:off x="1838728" y="3110496"/>
            <a:ext cx="648509" cy="418221"/>
            <a:chOff x="3053396" y="4304255"/>
            <a:chExt cx="648422" cy="418253"/>
          </a:xfrm>
        </p:grpSpPr>
        <p:sp>
          <p:nvSpPr>
            <p:cNvPr id="59" name="Freeform 84">
              <a:extLst>
                <a:ext uri="{FF2B5EF4-FFF2-40B4-BE49-F238E27FC236}">
                  <a16:creationId xmlns:a16="http://schemas.microsoft.com/office/drawing/2014/main" id="{0C318F62-493F-244E-9A3D-74FDA424F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extBox 133">
              <a:extLst>
                <a:ext uri="{FF2B5EF4-FFF2-40B4-BE49-F238E27FC236}">
                  <a16:creationId xmlns:a16="http://schemas.microsoft.com/office/drawing/2014/main" id="{45ED4CFD-305F-FD49-AB6C-BC96E8D76D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cxnSp>
        <p:nvCxnSpPr>
          <p:cNvPr id="330" name="Straight Connector 524">
            <a:extLst>
              <a:ext uri="{FF2B5EF4-FFF2-40B4-BE49-F238E27FC236}">
                <a16:creationId xmlns:a16="http://schemas.microsoft.com/office/drawing/2014/main" id="{25B43DB6-52F3-DE4C-9BA6-B2A747C4C9A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828782" y="4163916"/>
            <a:ext cx="533980" cy="29158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72" name="Group 871">
            <a:extLst>
              <a:ext uri="{FF2B5EF4-FFF2-40B4-BE49-F238E27FC236}">
                <a16:creationId xmlns:a16="http://schemas.microsoft.com/office/drawing/2014/main" id="{A25E589D-842B-C047-A119-3D7A98414FB7}"/>
              </a:ext>
            </a:extLst>
          </p:cNvPr>
          <p:cNvGrpSpPr/>
          <p:nvPr/>
        </p:nvGrpSpPr>
        <p:grpSpPr>
          <a:xfrm>
            <a:off x="3292387" y="4376707"/>
            <a:ext cx="541338" cy="223023"/>
            <a:chOff x="7493876" y="2774731"/>
            <a:chExt cx="1481958" cy="894622"/>
          </a:xfrm>
        </p:grpSpPr>
        <p:sp>
          <p:nvSpPr>
            <p:cNvPr id="905" name="Freeform 904">
              <a:extLst>
                <a:ext uri="{FF2B5EF4-FFF2-40B4-BE49-F238E27FC236}">
                  <a16:creationId xmlns:a16="http://schemas.microsoft.com/office/drawing/2014/main" id="{81EA2F3C-5A7E-8343-AB35-2ABC44A9D32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06" name="Oval 905">
              <a:extLst>
                <a:ext uri="{FF2B5EF4-FFF2-40B4-BE49-F238E27FC236}">
                  <a16:creationId xmlns:a16="http://schemas.microsoft.com/office/drawing/2014/main" id="{5FDE10E8-50B3-BC4D-AC25-C68EBCF695D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07" name="Group 906">
              <a:extLst>
                <a:ext uri="{FF2B5EF4-FFF2-40B4-BE49-F238E27FC236}">
                  <a16:creationId xmlns:a16="http://schemas.microsoft.com/office/drawing/2014/main" id="{0B8FD6CA-C921-9744-A760-55D802E5FF4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08" name="Freeform 907">
                <a:extLst>
                  <a:ext uri="{FF2B5EF4-FFF2-40B4-BE49-F238E27FC236}">
                    <a16:creationId xmlns:a16="http://schemas.microsoft.com/office/drawing/2014/main" id="{4807C980-FDBE-794F-AD74-6D2BF0D484E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9" name="Freeform 908">
                <a:extLst>
                  <a:ext uri="{FF2B5EF4-FFF2-40B4-BE49-F238E27FC236}">
                    <a16:creationId xmlns:a16="http://schemas.microsoft.com/office/drawing/2014/main" id="{26F08AE6-E4B5-0D4B-815F-50BAD5E7146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0" name="Freeform 909">
                <a:extLst>
                  <a:ext uri="{FF2B5EF4-FFF2-40B4-BE49-F238E27FC236}">
                    <a16:creationId xmlns:a16="http://schemas.microsoft.com/office/drawing/2014/main" id="{3314964C-B1A5-6944-90A3-2DB49456024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1" name="Freeform 910">
                <a:extLst>
                  <a:ext uri="{FF2B5EF4-FFF2-40B4-BE49-F238E27FC236}">
                    <a16:creationId xmlns:a16="http://schemas.microsoft.com/office/drawing/2014/main" id="{52A2021F-EAC2-B84A-9171-8219D4BDC09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349" name="Straight Connector 510">
            <a:extLst>
              <a:ext uri="{FF2B5EF4-FFF2-40B4-BE49-F238E27FC236}">
                <a16:creationId xmlns:a16="http://schemas.microsoft.com/office/drawing/2014/main" id="{B29E275D-8845-6E40-A08F-12FF3311E17D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179131" y="5171184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0" name="Straight Connector 509">
            <a:extLst>
              <a:ext uri="{FF2B5EF4-FFF2-40B4-BE49-F238E27FC236}">
                <a16:creationId xmlns:a16="http://schemas.microsoft.com/office/drawing/2014/main" id="{15E7E8CE-D231-0443-8237-9CDCCE543251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157031" y="5810947"/>
            <a:ext cx="520700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1" name="Straight Connector 511">
            <a:extLst>
              <a:ext uri="{FF2B5EF4-FFF2-40B4-BE49-F238E27FC236}">
                <a16:creationId xmlns:a16="http://schemas.microsoft.com/office/drawing/2014/main" id="{DDF17605-AB1A-CD4B-919C-6D6D051BCF0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461581" y="5815709"/>
            <a:ext cx="306387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4" name="Group 175">
            <a:extLst>
              <a:ext uri="{FF2B5EF4-FFF2-40B4-BE49-F238E27FC236}">
                <a16:creationId xmlns:a16="http://schemas.microsoft.com/office/drawing/2014/main" id="{134DD520-7978-5747-B557-6216C572DFE6}"/>
              </a:ext>
            </a:extLst>
          </p:cNvPr>
          <p:cNvGrpSpPr>
            <a:grpSpLocks/>
          </p:cNvGrpSpPr>
          <p:nvPr/>
        </p:nvGrpSpPr>
        <p:grpSpPr bwMode="auto">
          <a:xfrm>
            <a:off x="4201247" y="5904281"/>
            <a:ext cx="648509" cy="418221"/>
            <a:chOff x="3053396" y="4304255"/>
            <a:chExt cx="648422" cy="418253"/>
          </a:xfrm>
        </p:grpSpPr>
        <p:sp>
          <p:nvSpPr>
            <p:cNvPr id="31" name="Freeform 84">
              <a:extLst>
                <a:ext uri="{FF2B5EF4-FFF2-40B4-BE49-F238E27FC236}">
                  <a16:creationId xmlns:a16="http://schemas.microsoft.com/office/drawing/2014/main" id="{C577F5FD-5D66-CF43-8149-2A5429C89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177">
              <a:extLst>
                <a:ext uri="{FF2B5EF4-FFF2-40B4-BE49-F238E27FC236}">
                  <a16:creationId xmlns:a16="http://schemas.microsoft.com/office/drawing/2014/main" id="{AA8FB1A9-24AA-6944-82EC-BE9D926267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23" name="Group 172">
            <a:extLst>
              <a:ext uri="{FF2B5EF4-FFF2-40B4-BE49-F238E27FC236}">
                <a16:creationId xmlns:a16="http://schemas.microsoft.com/office/drawing/2014/main" id="{7C2A35D0-56CA-3641-A6F1-6B3B15ECC563}"/>
              </a:ext>
            </a:extLst>
          </p:cNvPr>
          <p:cNvGrpSpPr>
            <a:grpSpLocks/>
          </p:cNvGrpSpPr>
          <p:nvPr/>
        </p:nvGrpSpPr>
        <p:grpSpPr bwMode="auto">
          <a:xfrm>
            <a:off x="5420611" y="6056669"/>
            <a:ext cx="648509" cy="418221"/>
            <a:chOff x="3053396" y="4304255"/>
            <a:chExt cx="648422" cy="418253"/>
          </a:xfrm>
        </p:grpSpPr>
        <p:sp>
          <p:nvSpPr>
            <p:cNvPr id="33" name="Freeform 84">
              <a:extLst>
                <a:ext uri="{FF2B5EF4-FFF2-40B4-BE49-F238E27FC236}">
                  <a16:creationId xmlns:a16="http://schemas.microsoft.com/office/drawing/2014/main" id="{8AAD2739-378D-9246-AF78-87DAEF7F2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174">
              <a:extLst>
                <a:ext uri="{FF2B5EF4-FFF2-40B4-BE49-F238E27FC236}">
                  <a16:creationId xmlns:a16="http://schemas.microsoft.com/office/drawing/2014/main" id="{E7F13F8B-3A00-D34F-9D41-965BF84584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22" name="Group 169">
            <a:extLst>
              <a:ext uri="{FF2B5EF4-FFF2-40B4-BE49-F238E27FC236}">
                <a16:creationId xmlns:a16="http://schemas.microsoft.com/office/drawing/2014/main" id="{188C2074-F159-A84A-BA68-5AB5304751BC}"/>
              </a:ext>
            </a:extLst>
          </p:cNvPr>
          <p:cNvGrpSpPr>
            <a:grpSpLocks/>
          </p:cNvGrpSpPr>
          <p:nvPr/>
        </p:nvGrpSpPr>
        <p:grpSpPr bwMode="auto">
          <a:xfrm>
            <a:off x="6335134" y="5916980"/>
            <a:ext cx="648509" cy="418221"/>
            <a:chOff x="3053396" y="4304255"/>
            <a:chExt cx="648422" cy="418253"/>
          </a:xfrm>
        </p:grpSpPr>
        <p:sp>
          <p:nvSpPr>
            <p:cNvPr id="35" name="Freeform 84">
              <a:extLst>
                <a:ext uri="{FF2B5EF4-FFF2-40B4-BE49-F238E27FC236}">
                  <a16:creationId xmlns:a16="http://schemas.microsoft.com/office/drawing/2014/main" id="{BDC6D0EF-413A-9E4D-9647-D0D2FE4442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extBox 171">
              <a:extLst>
                <a:ext uri="{FF2B5EF4-FFF2-40B4-BE49-F238E27FC236}">
                  <a16:creationId xmlns:a16="http://schemas.microsoft.com/office/drawing/2014/main" id="{FE5336A0-2A38-3C4B-B598-A66CCCFD57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870" name="Group 869">
            <a:extLst>
              <a:ext uri="{FF2B5EF4-FFF2-40B4-BE49-F238E27FC236}">
                <a16:creationId xmlns:a16="http://schemas.microsoft.com/office/drawing/2014/main" id="{2201EDA2-F87D-BF47-BEA0-21B0A24F495A}"/>
              </a:ext>
            </a:extLst>
          </p:cNvPr>
          <p:cNvGrpSpPr/>
          <p:nvPr/>
        </p:nvGrpSpPr>
        <p:grpSpPr>
          <a:xfrm>
            <a:off x="4812419" y="5011641"/>
            <a:ext cx="541338" cy="223023"/>
            <a:chOff x="7493876" y="2774731"/>
            <a:chExt cx="1481958" cy="894622"/>
          </a:xfrm>
        </p:grpSpPr>
        <p:sp>
          <p:nvSpPr>
            <p:cNvPr id="919" name="Freeform 918">
              <a:extLst>
                <a:ext uri="{FF2B5EF4-FFF2-40B4-BE49-F238E27FC236}">
                  <a16:creationId xmlns:a16="http://schemas.microsoft.com/office/drawing/2014/main" id="{7BACFFDC-142B-174A-BFED-E6176627DB8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20" name="Oval 919">
              <a:extLst>
                <a:ext uri="{FF2B5EF4-FFF2-40B4-BE49-F238E27FC236}">
                  <a16:creationId xmlns:a16="http://schemas.microsoft.com/office/drawing/2014/main" id="{6B0BD693-1861-1344-9C54-9555107E799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21" name="Group 920">
              <a:extLst>
                <a:ext uri="{FF2B5EF4-FFF2-40B4-BE49-F238E27FC236}">
                  <a16:creationId xmlns:a16="http://schemas.microsoft.com/office/drawing/2014/main" id="{0019A1FA-0729-AB44-ACE4-09350E33F46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22" name="Freeform 921">
                <a:extLst>
                  <a:ext uri="{FF2B5EF4-FFF2-40B4-BE49-F238E27FC236}">
                    <a16:creationId xmlns:a16="http://schemas.microsoft.com/office/drawing/2014/main" id="{FA1FC1ED-CBBF-5F44-A7FA-778F742FE76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3" name="Freeform 922">
                <a:extLst>
                  <a:ext uri="{FF2B5EF4-FFF2-40B4-BE49-F238E27FC236}">
                    <a16:creationId xmlns:a16="http://schemas.microsoft.com/office/drawing/2014/main" id="{6C0ECFD1-933A-B74E-BFEE-72B00BC4C3A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4" name="Freeform 923">
                <a:extLst>
                  <a:ext uri="{FF2B5EF4-FFF2-40B4-BE49-F238E27FC236}">
                    <a16:creationId xmlns:a16="http://schemas.microsoft.com/office/drawing/2014/main" id="{FF559D91-8CE3-6E40-B135-CC54DC60696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5" name="Freeform 924">
                <a:extLst>
                  <a:ext uri="{FF2B5EF4-FFF2-40B4-BE49-F238E27FC236}">
                    <a16:creationId xmlns:a16="http://schemas.microsoft.com/office/drawing/2014/main" id="{4747411F-F0D6-A548-A80F-4ED08DE503B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A34C3F37-2EC8-8C40-A875-EED0086B4874}"/>
              </a:ext>
            </a:extLst>
          </p:cNvPr>
          <p:cNvGrpSpPr/>
          <p:nvPr/>
        </p:nvGrpSpPr>
        <p:grpSpPr>
          <a:xfrm>
            <a:off x="2344724" y="2457440"/>
            <a:ext cx="6847389" cy="3478542"/>
            <a:chOff x="2344724" y="2457440"/>
            <a:chExt cx="6847389" cy="347854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69BF921-3AC7-1044-A538-669A3FC8CEA7}"/>
                </a:ext>
              </a:extLst>
            </p:cNvPr>
            <p:cNvGrpSpPr/>
            <p:nvPr/>
          </p:nvGrpSpPr>
          <p:grpSpPr>
            <a:xfrm>
              <a:off x="2557552" y="3624662"/>
              <a:ext cx="6096000" cy="799432"/>
              <a:chOff x="1031788" y="6401642"/>
              <a:chExt cx="6096000" cy="799432"/>
            </a:xfrm>
          </p:grpSpPr>
          <p:sp>
            <p:nvSpPr>
              <p:cNvPr id="331" name="Oval 11">
                <a:extLst>
                  <a:ext uri="{FF2B5EF4-FFF2-40B4-BE49-F238E27FC236}">
                    <a16:creationId xmlns:a16="http://schemas.microsoft.com/office/drawing/2014/main" id="{E061FF7A-2BDA-1049-851F-9E7040663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88" y="6471664"/>
                <a:ext cx="6096000" cy="729410"/>
              </a:xfrm>
              <a:prstGeom prst="ellipse">
                <a:avLst/>
              </a:prstGeom>
              <a:solidFill>
                <a:srgbClr val="FF6600">
                  <a:alpha val="70195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     </a:t>
                </a:r>
              </a:p>
            </p:txBody>
          </p:sp>
          <p:sp>
            <p:nvSpPr>
              <p:cNvPr id="332" name="TextBox 13">
                <a:extLst>
                  <a:ext uri="{FF2B5EF4-FFF2-40B4-BE49-F238E27FC236}">
                    <a16:creationId xmlns:a16="http://schemas.microsoft.com/office/drawing/2014/main" id="{67D6F307-0D89-0E48-8E5A-486474147B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17167" y="6584898"/>
                <a:ext cx="344402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Content provider network</a:t>
                </a:r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3E4BB923-EBFA-A347-B72C-B0E3A24930E5}"/>
                  </a:ext>
                </a:extLst>
              </p:cNvPr>
              <p:cNvGrpSpPr/>
              <p:nvPr/>
            </p:nvGrpSpPr>
            <p:grpSpPr>
              <a:xfrm>
                <a:off x="1602338" y="6401642"/>
                <a:ext cx="666346" cy="673100"/>
                <a:chOff x="940359" y="5691959"/>
                <a:chExt cx="692498" cy="672474"/>
              </a:xfrm>
            </p:grpSpPr>
            <p:grpSp>
              <p:nvGrpSpPr>
                <p:cNvPr id="851" name="Group 850">
                  <a:extLst>
                    <a:ext uri="{FF2B5EF4-FFF2-40B4-BE49-F238E27FC236}">
                      <a16:creationId xmlns:a16="http://schemas.microsoft.com/office/drawing/2014/main" id="{6E1EA9A4-B18A-EC46-ACB4-D4E9BD73A9BF}"/>
                    </a:ext>
                  </a:extLst>
                </p:cNvPr>
                <p:cNvGrpSpPr/>
                <p:nvPr/>
              </p:nvGrpSpPr>
              <p:grpSpPr>
                <a:xfrm>
                  <a:off x="940359" y="5691959"/>
                  <a:ext cx="594613" cy="648336"/>
                  <a:chOff x="5203089" y="1751190"/>
                  <a:chExt cx="858331" cy="662414"/>
                </a:xfrm>
              </p:grpSpPr>
              <p:sp>
                <p:nvSpPr>
                  <p:cNvPr id="852" name="Freeform 851">
                    <a:extLst>
                      <a:ext uri="{FF2B5EF4-FFF2-40B4-BE49-F238E27FC236}">
                        <a16:creationId xmlns:a16="http://schemas.microsoft.com/office/drawing/2014/main" id="{54D758E7-C24C-0946-82F2-A3E32F9840BD}"/>
                      </a:ext>
                    </a:extLst>
                  </p:cNvPr>
                  <p:cNvSpPr/>
                  <p:nvPr/>
                </p:nvSpPr>
                <p:spPr>
                  <a:xfrm>
                    <a:off x="5536769" y="1751190"/>
                    <a:ext cx="524651" cy="662124"/>
                  </a:xfrm>
                  <a:custGeom>
                    <a:avLst/>
                    <a:gdLst>
                      <a:gd name="connsiteX0" fmla="*/ 3618 w 651290"/>
                      <a:gd name="connsiteY0" fmla="*/ 492070 h 492070"/>
                      <a:gd name="connsiteX1" fmla="*/ 0 w 651290"/>
                      <a:gd name="connsiteY1" fmla="*/ 141108 h 492070"/>
                      <a:gd name="connsiteX2" fmla="*/ 423338 w 651290"/>
                      <a:gd name="connsiteY2" fmla="*/ 0 h 492070"/>
                      <a:gd name="connsiteX3" fmla="*/ 647672 w 651290"/>
                      <a:gd name="connsiteY3" fmla="*/ 57891 h 492070"/>
                      <a:gd name="connsiteX4" fmla="*/ 651290 w 651290"/>
                      <a:gd name="connsiteY4" fmla="*/ 492070 h 492070"/>
                      <a:gd name="connsiteX5" fmla="*/ 3618 w 651290"/>
                      <a:gd name="connsiteY5" fmla="*/ 492070 h 492070"/>
                      <a:gd name="connsiteX0" fmla="*/ 3618 w 651290"/>
                      <a:gd name="connsiteY0" fmla="*/ 593378 h 593378"/>
                      <a:gd name="connsiteX1" fmla="*/ 0 w 651290"/>
                      <a:gd name="connsiteY1" fmla="*/ 242416 h 593378"/>
                      <a:gd name="connsiteX2" fmla="*/ 423338 w 651290"/>
                      <a:gd name="connsiteY2" fmla="*/ 101308 h 593378"/>
                      <a:gd name="connsiteX3" fmla="*/ 647672 w 651290"/>
                      <a:gd name="connsiteY3" fmla="*/ 0 h 593378"/>
                      <a:gd name="connsiteX4" fmla="*/ 651290 w 651290"/>
                      <a:gd name="connsiteY4" fmla="*/ 593378 h 593378"/>
                      <a:gd name="connsiteX5" fmla="*/ 3618 w 651290"/>
                      <a:gd name="connsiteY5" fmla="*/ 593378 h 593378"/>
                      <a:gd name="connsiteX0" fmla="*/ 3618 w 651290"/>
                      <a:gd name="connsiteY0" fmla="*/ 662124 h 662124"/>
                      <a:gd name="connsiteX1" fmla="*/ 0 w 651290"/>
                      <a:gd name="connsiteY1" fmla="*/ 311162 h 662124"/>
                      <a:gd name="connsiteX2" fmla="*/ 376300 w 651290"/>
                      <a:gd name="connsiteY2" fmla="*/ 0 h 662124"/>
                      <a:gd name="connsiteX3" fmla="*/ 647672 w 651290"/>
                      <a:gd name="connsiteY3" fmla="*/ 68746 h 662124"/>
                      <a:gd name="connsiteX4" fmla="*/ 651290 w 651290"/>
                      <a:gd name="connsiteY4" fmla="*/ 662124 h 662124"/>
                      <a:gd name="connsiteX5" fmla="*/ 3618 w 651290"/>
                      <a:gd name="connsiteY5" fmla="*/ 662124 h 662124"/>
                      <a:gd name="connsiteX0" fmla="*/ 0 w 647672"/>
                      <a:gd name="connsiteY0" fmla="*/ 662124 h 662124"/>
                      <a:gd name="connsiteX1" fmla="*/ 123021 w 647672"/>
                      <a:gd name="connsiteY1" fmla="*/ 83217 h 662124"/>
                      <a:gd name="connsiteX2" fmla="*/ 372682 w 647672"/>
                      <a:gd name="connsiteY2" fmla="*/ 0 h 662124"/>
                      <a:gd name="connsiteX3" fmla="*/ 644054 w 647672"/>
                      <a:gd name="connsiteY3" fmla="*/ 68746 h 662124"/>
                      <a:gd name="connsiteX4" fmla="*/ 647672 w 647672"/>
                      <a:gd name="connsiteY4" fmla="*/ 662124 h 662124"/>
                      <a:gd name="connsiteX5" fmla="*/ 0 w 647672"/>
                      <a:gd name="connsiteY5" fmla="*/ 662124 h 662124"/>
                      <a:gd name="connsiteX0" fmla="*/ 7238 w 524651"/>
                      <a:gd name="connsiteY0" fmla="*/ 669360 h 669360"/>
                      <a:gd name="connsiteX1" fmla="*/ 0 w 524651"/>
                      <a:gd name="connsiteY1" fmla="*/ 83217 h 669360"/>
                      <a:gd name="connsiteX2" fmla="*/ 249661 w 524651"/>
                      <a:gd name="connsiteY2" fmla="*/ 0 h 669360"/>
                      <a:gd name="connsiteX3" fmla="*/ 521033 w 524651"/>
                      <a:gd name="connsiteY3" fmla="*/ 68746 h 669360"/>
                      <a:gd name="connsiteX4" fmla="*/ 524651 w 524651"/>
                      <a:gd name="connsiteY4" fmla="*/ 662124 h 669360"/>
                      <a:gd name="connsiteX5" fmla="*/ 7238 w 524651"/>
                      <a:gd name="connsiteY5" fmla="*/ 669360 h 669360"/>
                      <a:gd name="connsiteX0" fmla="*/ 438 w 528706"/>
                      <a:gd name="connsiteY0" fmla="*/ 665742 h 665742"/>
                      <a:gd name="connsiteX1" fmla="*/ 4055 w 528706"/>
                      <a:gd name="connsiteY1" fmla="*/ 83217 h 665742"/>
                      <a:gd name="connsiteX2" fmla="*/ 253716 w 528706"/>
                      <a:gd name="connsiteY2" fmla="*/ 0 h 665742"/>
                      <a:gd name="connsiteX3" fmla="*/ 525088 w 528706"/>
                      <a:gd name="connsiteY3" fmla="*/ 68746 h 665742"/>
                      <a:gd name="connsiteX4" fmla="*/ 528706 w 528706"/>
                      <a:gd name="connsiteY4" fmla="*/ 662124 h 665742"/>
                      <a:gd name="connsiteX5" fmla="*/ 438 w 528706"/>
                      <a:gd name="connsiteY5" fmla="*/ 665742 h 665742"/>
                      <a:gd name="connsiteX0" fmla="*/ 155 w 546514"/>
                      <a:gd name="connsiteY0" fmla="*/ 662124 h 662124"/>
                      <a:gd name="connsiteX1" fmla="*/ 21863 w 546514"/>
                      <a:gd name="connsiteY1" fmla="*/ 83217 h 662124"/>
                      <a:gd name="connsiteX2" fmla="*/ 271524 w 546514"/>
                      <a:gd name="connsiteY2" fmla="*/ 0 h 662124"/>
                      <a:gd name="connsiteX3" fmla="*/ 542896 w 546514"/>
                      <a:gd name="connsiteY3" fmla="*/ 68746 h 662124"/>
                      <a:gd name="connsiteX4" fmla="*/ 546514 w 546514"/>
                      <a:gd name="connsiteY4" fmla="*/ 662124 h 662124"/>
                      <a:gd name="connsiteX5" fmla="*/ 155 w 546514"/>
                      <a:gd name="connsiteY5" fmla="*/ 662124 h 662124"/>
                      <a:gd name="connsiteX0" fmla="*/ 10856 w 524651"/>
                      <a:gd name="connsiteY0" fmla="*/ 658506 h 662124"/>
                      <a:gd name="connsiteX1" fmla="*/ 0 w 524651"/>
                      <a:gd name="connsiteY1" fmla="*/ 83217 h 662124"/>
                      <a:gd name="connsiteX2" fmla="*/ 249661 w 524651"/>
                      <a:gd name="connsiteY2" fmla="*/ 0 h 662124"/>
                      <a:gd name="connsiteX3" fmla="*/ 521033 w 524651"/>
                      <a:gd name="connsiteY3" fmla="*/ 68746 h 662124"/>
                      <a:gd name="connsiteX4" fmla="*/ 524651 w 524651"/>
                      <a:gd name="connsiteY4" fmla="*/ 662124 h 662124"/>
                      <a:gd name="connsiteX5" fmla="*/ 10856 w 524651"/>
                      <a:gd name="connsiteY5" fmla="*/ 658506 h 66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24651" h="662124">
                        <a:moveTo>
                          <a:pt x="10856" y="658506"/>
                        </a:moveTo>
                        <a:cubicBezTo>
                          <a:pt x="8443" y="463125"/>
                          <a:pt x="2413" y="278598"/>
                          <a:pt x="0" y="83217"/>
                        </a:cubicBezTo>
                        <a:lnTo>
                          <a:pt x="249661" y="0"/>
                        </a:lnTo>
                        <a:lnTo>
                          <a:pt x="521033" y="68746"/>
                        </a:lnTo>
                        <a:lnTo>
                          <a:pt x="524651" y="662124"/>
                        </a:lnTo>
                        <a:lnTo>
                          <a:pt x="10856" y="658506"/>
                        </a:lnTo>
                        <a:close/>
                      </a:path>
                    </a:pathLst>
                  </a:custGeom>
                  <a:solidFill>
                    <a:srgbClr val="E0EBF1"/>
                  </a:solidFill>
                  <a:ln w="12700">
                    <a:solidFill>
                      <a:srgbClr val="0000A8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53" name="Freeform 852">
                    <a:extLst>
                      <a:ext uri="{FF2B5EF4-FFF2-40B4-BE49-F238E27FC236}">
                        <a16:creationId xmlns:a16="http://schemas.microsoft.com/office/drawing/2014/main" id="{A2C8E2EA-C03E-3D40-9309-9A26DB88F7B1}"/>
                      </a:ext>
                    </a:extLst>
                  </p:cNvPr>
                  <p:cNvSpPr/>
                  <p:nvPr/>
                </p:nvSpPr>
                <p:spPr>
                  <a:xfrm>
                    <a:off x="5203089" y="1921244"/>
                    <a:ext cx="651290" cy="492070"/>
                  </a:xfrm>
                  <a:custGeom>
                    <a:avLst/>
                    <a:gdLst>
                      <a:gd name="connsiteX0" fmla="*/ 3618 w 651290"/>
                      <a:gd name="connsiteY0" fmla="*/ 492070 h 492070"/>
                      <a:gd name="connsiteX1" fmla="*/ 0 w 651290"/>
                      <a:gd name="connsiteY1" fmla="*/ 141108 h 492070"/>
                      <a:gd name="connsiteX2" fmla="*/ 423338 w 651290"/>
                      <a:gd name="connsiteY2" fmla="*/ 0 h 492070"/>
                      <a:gd name="connsiteX3" fmla="*/ 647672 w 651290"/>
                      <a:gd name="connsiteY3" fmla="*/ 57891 h 492070"/>
                      <a:gd name="connsiteX4" fmla="*/ 651290 w 651290"/>
                      <a:gd name="connsiteY4" fmla="*/ 492070 h 492070"/>
                      <a:gd name="connsiteX5" fmla="*/ 3618 w 651290"/>
                      <a:gd name="connsiteY5" fmla="*/ 492070 h 492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51290" h="492070">
                        <a:moveTo>
                          <a:pt x="3618" y="492070"/>
                        </a:moveTo>
                        <a:lnTo>
                          <a:pt x="0" y="141108"/>
                        </a:lnTo>
                        <a:lnTo>
                          <a:pt x="423338" y="0"/>
                        </a:lnTo>
                        <a:lnTo>
                          <a:pt x="647672" y="57891"/>
                        </a:lnTo>
                        <a:lnTo>
                          <a:pt x="651290" y="492070"/>
                        </a:lnTo>
                        <a:lnTo>
                          <a:pt x="3618" y="492070"/>
                        </a:lnTo>
                        <a:close/>
                      </a:path>
                    </a:pathLst>
                  </a:custGeom>
                  <a:solidFill>
                    <a:srgbClr val="E0EBF1"/>
                  </a:solidFill>
                  <a:ln w="12700">
                    <a:solidFill>
                      <a:srgbClr val="0000A3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856" name="Straight Connector 855">
                    <a:extLst>
                      <a:ext uri="{FF2B5EF4-FFF2-40B4-BE49-F238E27FC236}">
                        <a16:creationId xmlns:a16="http://schemas.microsoft.com/office/drawing/2014/main" id="{7E114527-2240-094A-BD11-84E940566E6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270526" y="2029553"/>
                    <a:ext cx="295249" cy="73468"/>
                  </a:xfrm>
                  <a:prstGeom prst="line">
                    <a:avLst/>
                  </a:prstGeom>
                  <a:ln w="44450">
                    <a:solidFill>
                      <a:schemeClr val="bg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5" name="Straight Connector 1044">
                    <a:extLst>
                      <a:ext uri="{FF2B5EF4-FFF2-40B4-BE49-F238E27FC236}">
                        <a16:creationId xmlns:a16="http://schemas.microsoft.com/office/drawing/2014/main" id="{1F999166-DE8A-994F-B120-EA761CA93CB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275406" y="2261710"/>
                    <a:ext cx="290369" cy="16752"/>
                  </a:xfrm>
                  <a:prstGeom prst="line">
                    <a:avLst/>
                  </a:prstGeom>
                  <a:ln w="44450">
                    <a:solidFill>
                      <a:schemeClr val="bg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6" name="Straight Connector 1045">
                    <a:extLst>
                      <a:ext uri="{FF2B5EF4-FFF2-40B4-BE49-F238E27FC236}">
                        <a16:creationId xmlns:a16="http://schemas.microsoft.com/office/drawing/2014/main" id="{6E30271F-9D0F-F741-8A9B-0C408294FF1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275406" y="2151772"/>
                    <a:ext cx="290369" cy="48402"/>
                  </a:xfrm>
                  <a:prstGeom prst="line">
                    <a:avLst/>
                  </a:prstGeom>
                  <a:ln w="44450">
                    <a:solidFill>
                      <a:schemeClr val="bg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7" name="Straight Connector 1046">
                    <a:extLst>
                      <a:ext uri="{FF2B5EF4-FFF2-40B4-BE49-F238E27FC236}">
                        <a16:creationId xmlns:a16="http://schemas.microsoft.com/office/drawing/2014/main" id="{F330B512-4E42-1647-820B-211C35AA815C}"/>
                      </a:ext>
                    </a:extLst>
                  </p:cNvPr>
                  <p:cNvCxnSpPr/>
                  <p:nvPr/>
                </p:nvCxnSpPr>
                <p:spPr>
                  <a:xfrm>
                    <a:off x="5270094" y="2354086"/>
                    <a:ext cx="295681" cy="0"/>
                  </a:xfrm>
                  <a:prstGeom prst="line">
                    <a:avLst/>
                  </a:prstGeom>
                  <a:ln w="44450">
                    <a:solidFill>
                      <a:schemeClr val="bg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8" name="Straight Connector 1047">
                    <a:extLst>
                      <a:ext uri="{FF2B5EF4-FFF2-40B4-BE49-F238E27FC236}">
                        <a16:creationId xmlns:a16="http://schemas.microsoft.com/office/drawing/2014/main" id="{BC0EC845-A3BA-0B4F-8261-1D784734BDA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950242" y="1866900"/>
                    <a:ext cx="0" cy="465273"/>
                  </a:xfrm>
                  <a:prstGeom prst="line">
                    <a:avLst/>
                  </a:prstGeom>
                  <a:ln w="44450">
                    <a:solidFill>
                      <a:schemeClr val="bg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9" name="Straight Connector 1048">
                    <a:extLst>
                      <a:ext uri="{FF2B5EF4-FFF2-40B4-BE49-F238E27FC236}">
                        <a16:creationId xmlns:a16="http://schemas.microsoft.com/office/drawing/2014/main" id="{1F88AE9A-DB5C-9244-B7C5-18B4779C4D80}"/>
                      </a:ext>
                    </a:extLst>
                  </p:cNvPr>
                  <p:cNvCxnSpPr/>
                  <p:nvPr/>
                </p:nvCxnSpPr>
                <p:spPr>
                  <a:xfrm>
                    <a:off x="5628589" y="1936750"/>
                    <a:ext cx="0" cy="476854"/>
                  </a:xfrm>
                  <a:prstGeom prst="line">
                    <a:avLst/>
                  </a:prstGeom>
                  <a:ln w="15875">
                    <a:solidFill>
                      <a:srgbClr val="0000A8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45" name="Group 844">
                  <a:extLst>
                    <a:ext uri="{FF2B5EF4-FFF2-40B4-BE49-F238E27FC236}">
                      <a16:creationId xmlns:a16="http://schemas.microsoft.com/office/drawing/2014/main" id="{26D04249-9C1C-9C4E-819B-F0D40F827162}"/>
                    </a:ext>
                  </a:extLst>
                </p:cNvPr>
                <p:cNvGrpSpPr/>
                <p:nvPr/>
              </p:nvGrpSpPr>
              <p:grpSpPr>
                <a:xfrm>
                  <a:off x="940359" y="5691959"/>
                  <a:ext cx="692498" cy="672474"/>
                  <a:chOff x="10771171" y="3194171"/>
                  <a:chExt cx="692498" cy="672474"/>
                </a:xfrm>
              </p:grpSpPr>
              <p:grpSp>
                <p:nvGrpSpPr>
                  <p:cNvPr id="1050" name="Group 1049">
                    <a:extLst>
                      <a:ext uri="{FF2B5EF4-FFF2-40B4-BE49-F238E27FC236}">
                        <a16:creationId xmlns:a16="http://schemas.microsoft.com/office/drawing/2014/main" id="{C8E31B1B-A8BD-C348-9DBB-5A47113CE7A0}"/>
                      </a:ext>
                    </a:extLst>
                  </p:cNvPr>
                  <p:cNvGrpSpPr/>
                  <p:nvPr/>
                </p:nvGrpSpPr>
                <p:grpSpPr>
                  <a:xfrm>
                    <a:off x="10771171" y="3194171"/>
                    <a:ext cx="594613" cy="648336"/>
                    <a:chOff x="5203089" y="1751190"/>
                    <a:chExt cx="858331" cy="662414"/>
                  </a:xfrm>
                </p:grpSpPr>
                <p:sp>
                  <p:nvSpPr>
                    <p:cNvPr id="1055" name="Freeform 1054">
                      <a:extLst>
                        <a:ext uri="{FF2B5EF4-FFF2-40B4-BE49-F238E27FC236}">
                          <a16:creationId xmlns:a16="http://schemas.microsoft.com/office/drawing/2014/main" id="{0539E2C3-83D8-7842-9BA9-84128A56DB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6769" y="1751190"/>
                      <a:ext cx="524651" cy="662124"/>
                    </a:xfrm>
                    <a:custGeom>
                      <a:avLst/>
                      <a:gdLst>
                        <a:gd name="connsiteX0" fmla="*/ 3618 w 651290"/>
                        <a:gd name="connsiteY0" fmla="*/ 492070 h 492070"/>
                        <a:gd name="connsiteX1" fmla="*/ 0 w 651290"/>
                        <a:gd name="connsiteY1" fmla="*/ 141108 h 492070"/>
                        <a:gd name="connsiteX2" fmla="*/ 423338 w 651290"/>
                        <a:gd name="connsiteY2" fmla="*/ 0 h 492070"/>
                        <a:gd name="connsiteX3" fmla="*/ 647672 w 651290"/>
                        <a:gd name="connsiteY3" fmla="*/ 57891 h 492070"/>
                        <a:gd name="connsiteX4" fmla="*/ 651290 w 651290"/>
                        <a:gd name="connsiteY4" fmla="*/ 492070 h 492070"/>
                        <a:gd name="connsiteX5" fmla="*/ 3618 w 651290"/>
                        <a:gd name="connsiteY5" fmla="*/ 492070 h 492070"/>
                        <a:gd name="connsiteX0" fmla="*/ 3618 w 651290"/>
                        <a:gd name="connsiteY0" fmla="*/ 593378 h 593378"/>
                        <a:gd name="connsiteX1" fmla="*/ 0 w 651290"/>
                        <a:gd name="connsiteY1" fmla="*/ 242416 h 593378"/>
                        <a:gd name="connsiteX2" fmla="*/ 423338 w 651290"/>
                        <a:gd name="connsiteY2" fmla="*/ 101308 h 593378"/>
                        <a:gd name="connsiteX3" fmla="*/ 647672 w 651290"/>
                        <a:gd name="connsiteY3" fmla="*/ 0 h 593378"/>
                        <a:gd name="connsiteX4" fmla="*/ 651290 w 651290"/>
                        <a:gd name="connsiteY4" fmla="*/ 593378 h 593378"/>
                        <a:gd name="connsiteX5" fmla="*/ 3618 w 651290"/>
                        <a:gd name="connsiteY5" fmla="*/ 593378 h 593378"/>
                        <a:gd name="connsiteX0" fmla="*/ 3618 w 651290"/>
                        <a:gd name="connsiteY0" fmla="*/ 662124 h 662124"/>
                        <a:gd name="connsiteX1" fmla="*/ 0 w 651290"/>
                        <a:gd name="connsiteY1" fmla="*/ 311162 h 662124"/>
                        <a:gd name="connsiteX2" fmla="*/ 376300 w 651290"/>
                        <a:gd name="connsiteY2" fmla="*/ 0 h 662124"/>
                        <a:gd name="connsiteX3" fmla="*/ 647672 w 651290"/>
                        <a:gd name="connsiteY3" fmla="*/ 68746 h 662124"/>
                        <a:gd name="connsiteX4" fmla="*/ 651290 w 651290"/>
                        <a:gd name="connsiteY4" fmla="*/ 662124 h 662124"/>
                        <a:gd name="connsiteX5" fmla="*/ 3618 w 651290"/>
                        <a:gd name="connsiteY5" fmla="*/ 662124 h 662124"/>
                        <a:gd name="connsiteX0" fmla="*/ 0 w 647672"/>
                        <a:gd name="connsiteY0" fmla="*/ 662124 h 662124"/>
                        <a:gd name="connsiteX1" fmla="*/ 123021 w 647672"/>
                        <a:gd name="connsiteY1" fmla="*/ 83217 h 662124"/>
                        <a:gd name="connsiteX2" fmla="*/ 372682 w 647672"/>
                        <a:gd name="connsiteY2" fmla="*/ 0 h 662124"/>
                        <a:gd name="connsiteX3" fmla="*/ 644054 w 647672"/>
                        <a:gd name="connsiteY3" fmla="*/ 68746 h 662124"/>
                        <a:gd name="connsiteX4" fmla="*/ 647672 w 647672"/>
                        <a:gd name="connsiteY4" fmla="*/ 662124 h 662124"/>
                        <a:gd name="connsiteX5" fmla="*/ 0 w 647672"/>
                        <a:gd name="connsiteY5" fmla="*/ 662124 h 662124"/>
                        <a:gd name="connsiteX0" fmla="*/ 7238 w 524651"/>
                        <a:gd name="connsiteY0" fmla="*/ 669360 h 669360"/>
                        <a:gd name="connsiteX1" fmla="*/ 0 w 524651"/>
                        <a:gd name="connsiteY1" fmla="*/ 83217 h 669360"/>
                        <a:gd name="connsiteX2" fmla="*/ 249661 w 524651"/>
                        <a:gd name="connsiteY2" fmla="*/ 0 h 669360"/>
                        <a:gd name="connsiteX3" fmla="*/ 521033 w 524651"/>
                        <a:gd name="connsiteY3" fmla="*/ 68746 h 669360"/>
                        <a:gd name="connsiteX4" fmla="*/ 524651 w 524651"/>
                        <a:gd name="connsiteY4" fmla="*/ 662124 h 669360"/>
                        <a:gd name="connsiteX5" fmla="*/ 7238 w 524651"/>
                        <a:gd name="connsiteY5" fmla="*/ 669360 h 669360"/>
                        <a:gd name="connsiteX0" fmla="*/ 438 w 528706"/>
                        <a:gd name="connsiteY0" fmla="*/ 665742 h 665742"/>
                        <a:gd name="connsiteX1" fmla="*/ 4055 w 528706"/>
                        <a:gd name="connsiteY1" fmla="*/ 83217 h 665742"/>
                        <a:gd name="connsiteX2" fmla="*/ 253716 w 528706"/>
                        <a:gd name="connsiteY2" fmla="*/ 0 h 665742"/>
                        <a:gd name="connsiteX3" fmla="*/ 525088 w 528706"/>
                        <a:gd name="connsiteY3" fmla="*/ 68746 h 665742"/>
                        <a:gd name="connsiteX4" fmla="*/ 528706 w 528706"/>
                        <a:gd name="connsiteY4" fmla="*/ 662124 h 665742"/>
                        <a:gd name="connsiteX5" fmla="*/ 438 w 528706"/>
                        <a:gd name="connsiteY5" fmla="*/ 665742 h 665742"/>
                        <a:gd name="connsiteX0" fmla="*/ 155 w 546514"/>
                        <a:gd name="connsiteY0" fmla="*/ 662124 h 662124"/>
                        <a:gd name="connsiteX1" fmla="*/ 21863 w 546514"/>
                        <a:gd name="connsiteY1" fmla="*/ 83217 h 662124"/>
                        <a:gd name="connsiteX2" fmla="*/ 271524 w 546514"/>
                        <a:gd name="connsiteY2" fmla="*/ 0 h 662124"/>
                        <a:gd name="connsiteX3" fmla="*/ 542896 w 546514"/>
                        <a:gd name="connsiteY3" fmla="*/ 68746 h 662124"/>
                        <a:gd name="connsiteX4" fmla="*/ 546514 w 546514"/>
                        <a:gd name="connsiteY4" fmla="*/ 662124 h 662124"/>
                        <a:gd name="connsiteX5" fmla="*/ 155 w 546514"/>
                        <a:gd name="connsiteY5" fmla="*/ 662124 h 662124"/>
                        <a:gd name="connsiteX0" fmla="*/ 10856 w 524651"/>
                        <a:gd name="connsiteY0" fmla="*/ 658506 h 662124"/>
                        <a:gd name="connsiteX1" fmla="*/ 0 w 524651"/>
                        <a:gd name="connsiteY1" fmla="*/ 83217 h 662124"/>
                        <a:gd name="connsiteX2" fmla="*/ 249661 w 524651"/>
                        <a:gd name="connsiteY2" fmla="*/ 0 h 662124"/>
                        <a:gd name="connsiteX3" fmla="*/ 521033 w 524651"/>
                        <a:gd name="connsiteY3" fmla="*/ 68746 h 662124"/>
                        <a:gd name="connsiteX4" fmla="*/ 524651 w 524651"/>
                        <a:gd name="connsiteY4" fmla="*/ 662124 h 662124"/>
                        <a:gd name="connsiteX5" fmla="*/ 10856 w 524651"/>
                        <a:gd name="connsiteY5" fmla="*/ 658506 h 6621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24651" h="662124">
                          <a:moveTo>
                            <a:pt x="10856" y="658506"/>
                          </a:moveTo>
                          <a:cubicBezTo>
                            <a:pt x="8443" y="463125"/>
                            <a:pt x="2413" y="278598"/>
                            <a:pt x="0" y="83217"/>
                          </a:cubicBezTo>
                          <a:lnTo>
                            <a:pt x="249661" y="0"/>
                          </a:lnTo>
                          <a:lnTo>
                            <a:pt x="521033" y="68746"/>
                          </a:lnTo>
                          <a:lnTo>
                            <a:pt x="524651" y="662124"/>
                          </a:lnTo>
                          <a:lnTo>
                            <a:pt x="10856" y="658506"/>
                          </a:lnTo>
                          <a:close/>
                        </a:path>
                      </a:pathLst>
                    </a:custGeom>
                    <a:solidFill>
                      <a:srgbClr val="E0EBF1"/>
                    </a:solidFill>
                    <a:ln w="12700">
                      <a:solidFill>
                        <a:srgbClr val="0000A8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56" name="Freeform 1055">
                      <a:extLst>
                        <a:ext uri="{FF2B5EF4-FFF2-40B4-BE49-F238E27FC236}">
                          <a16:creationId xmlns:a16="http://schemas.microsoft.com/office/drawing/2014/main" id="{7F957A9C-F106-0C41-9CB4-AA3B37083F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03089" y="1921244"/>
                      <a:ext cx="651290" cy="492070"/>
                    </a:xfrm>
                    <a:custGeom>
                      <a:avLst/>
                      <a:gdLst>
                        <a:gd name="connsiteX0" fmla="*/ 3618 w 651290"/>
                        <a:gd name="connsiteY0" fmla="*/ 492070 h 492070"/>
                        <a:gd name="connsiteX1" fmla="*/ 0 w 651290"/>
                        <a:gd name="connsiteY1" fmla="*/ 141108 h 492070"/>
                        <a:gd name="connsiteX2" fmla="*/ 423338 w 651290"/>
                        <a:gd name="connsiteY2" fmla="*/ 0 h 492070"/>
                        <a:gd name="connsiteX3" fmla="*/ 647672 w 651290"/>
                        <a:gd name="connsiteY3" fmla="*/ 57891 h 492070"/>
                        <a:gd name="connsiteX4" fmla="*/ 651290 w 651290"/>
                        <a:gd name="connsiteY4" fmla="*/ 492070 h 492070"/>
                        <a:gd name="connsiteX5" fmla="*/ 3618 w 651290"/>
                        <a:gd name="connsiteY5" fmla="*/ 492070 h 4920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651290" h="492070">
                          <a:moveTo>
                            <a:pt x="3618" y="492070"/>
                          </a:moveTo>
                          <a:lnTo>
                            <a:pt x="0" y="141108"/>
                          </a:lnTo>
                          <a:lnTo>
                            <a:pt x="423338" y="0"/>
                          </a:lnTo>
                          <a:lnTo>
                            <a:pt x="647672" y="57891"/>
                          </a:lnTo>
                          <a:lnTo>
                            <a:pt x="651290" y="492070"/>
                          </a:lnTo>
                          <a:lnTo>
                            <a:pt x="3618" y="492070"/>
                          </a:lnTo>
                          <a:close/>
                        </a:path>
                      </a:pathLst>
                    </a:custGeom>
                    <a:solidFill>
                      <a:srgbClr val="E0EBF1"/>
                    </a:solidFill>
                    <a:ln w="12700">
                      <a:solidFill>
                        <a:srgbClr val="0000A3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057" name="Straight Connector 1056">
                      <a:extLst>
                        <a:ext uri="{FF2B5EF4-FFF2-40B4-BE49-F238E27FC236}">
                          <a16:creationId xmlns:a16="http://schemas.microsoft.com/office/drawing/2014/main" id="{4D8AB269-9C7C-9F4F-BE37-8E69BF1C9AC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5270526" y="2029553"/>
                      <a:ext cx="295249" cy="73468"/>
                    </a:xfrm>
                    <a:prstGeom prst="line">
                      <a:avLst/>
                    </a:prstGeom>
                    <a:ln w="44450">
                      <a:solidFill>
                        <a:schemeClr val="bg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58" name="Straight Connector 1057">
                      <a:extLst>
                        <a:ext uri="{FF2B5EF4-FFF2-40B4-BE49-F238E27FC236}">
                          <a16:creationId xmlns:a16="http://schemas.microsoft.com/office/drawing/2014/main" id="{8C9917B3-A4FD-A648-8288-AC661D55506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5275406" y="2261710"/>
                      <a:ext cx="290369" cy="16752"/>
                    </a:xfrm>
                    <a:prstGeom prst="line">
                      <a:avLst/>
                    </a:prstGeom>
                    <a:ln w="44450">
                      <a:solidFill>
                        <a:schemeClr val="bg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59" name="Straight Connector 1058">
                      <a:extLst>
                        <a:ext uri="{FF2B5EF4-FFF2-40B4-BE49-F238E27FC236}">
                          <a16:creationId xmlns:a16="http://schemas.microsoft.com/office/drawing/2014/main" id="{DA41B1EE-D206-C94C-A493-AE9411518D6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5275406" y="2151772"/>
                      <a:ext cx="290369" cy="48402"/>
                    </a:xfrm>
                    <a:prstGeom prst="line">
                      <a:avLst/>
                    </a:prstGeom>
                    <a:ln w="44450">
                      <a:solidFill>
                        <a:schemeClr val="bg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60" name="Straight Connector 1059">
                      <a:extLst>
                        <a:ext uri="{FF2B5EF4-FFF2-40B4-BE49-F238E27FC236}">
                          <a16:creationId xmlns:a16="http://schemas.microsoft.com/office/drawing/2014/main" id="{6CFB218F-3F64-4A40-B5C3-F9B08935639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270094" y="2354086"/>
                      <a:ext cx="295681" cy="0"/>
                    </a:xfrm>
                    <a:prstGeom prst="line">
                      <a:avLst/>
                    </a:prstGeom>
                    <a:ln w="44450">
                      <a:solidFill>
                        <a:schemeClr val="bg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61" name="Straight Connector 1060">
                      <a:extLst>
                        <a:ext uri="{FF2B5EF4-FFF2-40B4-BE49-F238E27FC236}">
                          <a16:creationId xmlns:a16="http://schemas.microsoft.com/office/drawing/2014/main" id="{B5889328-72DC-AC45-8A8D-611A9C172BF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5950242" y="1866900"/>
                      <a:ext cx="0" cy="465273"/>
                    </a:xfrm>
                    <a:prstGeom prst="line">
                      <a:avLst/>
                    </a:prstGeom>
                    <a:ln w="44450">
                      <a:solidFill>
                        <a:schemeClr val="bg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62" name="Straight Connector 1061">
                      <a:extLst>
                        <a:ext uri="{FF2B5EF4-FFF2-40B4-BE49-F238E27FC236}">
                          <a16:creationId xmlns:a16="http://schemas.microsoft.com/office/drawing/2014/main" id="{1DA0436A-6056-AC48-A373-770869324F6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628589" y="1936750"/>
                      <a:ext cx="0" cy="476854"/>
                    </a:xfrm>
                    <a:prstGeom prst="line">
                      <a:avLst/>
                    </a:prstGeom>
                    <a:ln w="15875">
                      <a:solidFill>
                        <a:srgbClr val="0000A8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51" name="Group 1050">
                    <a:extLst>
                      <a:ext uri="{FF2B5EF4-FFF2-40B4-BE49-F238E27FC236}">
                        <a16:creationId xmlns:a16="http://schemas.microsoft.com/office/drawing/2014/main" id="{22A5A7B3-4B87-0A4B-AF9B-A2CEEF9C6A1E}"/>
                      </a:ext>
                    </a:extLst>
                  </p:cNvPr>
                  <p:cNvGrpSpPr/>
                  <p:nvPr/>
                </p:nvGrpSpPr>
                <p:grpSpPr>
                  <a:xfrm>
                    <a:off x="11158881" y="3460672"/>
                    <a:ext cx="304788" cy="405973"/>
                    <a:chOff x="5275406" y="2711455"/>
                    <a:chExt cx="452949" cy="405518"/>
                  </a:xfrm>
                </p:grpSpPr>
                <p:pic>
                  <p:nvPicPr>
                    <p:cNvPr id="1052" name="Picture 1051" descr="server_rack.png">
                      <a:extLst>
                        <a:ext uri="{FF2B5EF4-FFF2-40B4-BE49-F238E27FC236}">
                          <a16:creationId xmlns:a16="http://schemas.microsoft.com/office/drawing/2014/main" id="{16762D31-A312-9242-9140-75D9B2D49ED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37367" y="2770786"/>
                      <a:ext cx="190988" cy="31336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53" name="Picture 1052" descr="server_rack.png">
                      <a:extLst>
                        <a:ext uri="{FF2B5EF4-FFF2-40B4-BE49-F238E27FC236}">
                          <a16:creationId xmlns:a16="http://schemas.microsoft.com/office/drawing/2014/main" id="{67C075EF-ABED-BE4F-80C8-E2E6902028A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275406" y="2764002"/>
                      <a:ext cx="190988" cy="31336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54" name="Picture 1053" descr="server_rack.png">
                      <a:extLst>
                        <a:ext uri="{FF2B5EF4-FFF2-40B4-BE49-F238E27FC236}">
                          <a16:creationId xmlns:a16="http://schemas.microsoft.com/office/drawing/2014/main" id="{D6E8731F-56EE-6E43-979F-B938DC83382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385676" y="2711455"/>
                      <a:ext cx="247152" cy="405518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grpSp>
            <p:nvGrpSpPr>
              <p:cNvPr id="1063" name="Group 1062">
                <a:extLst>
                  <a:ext uri="{FF2B5EF4-FFF2-40B4-BE49-F238E27FC236}">
                    <a16:creationId xmlns:a16="http://schemas.microsoft.com/office/drawing/2014/main" id="{8DCC768B-82D0-1C4C-BB9C-D294741D09F8}"/>
                  </a:ext>
                </a:extLst>
              </p:cNvPr>
              <p:cNvGrpSpPr/>
              <p:nvPr/>
            </p:nvGrpSpPr>
            <p:grpSpPr>
              <a:xfrm>
                <a:off x="5694561" y="6441153"/>
                <a:ext cx="666346" cy="673100"/>
                <a:chOff x="940359" y="5691959"/>
                <a:chExt cx="692498" cy="672474"/>
              </a:xfrm>
            </p:grpSpPr>
            <p:grpSp>
              <p:nvGrpSpPr>
                <p:cNvPr id="1064" name="Group 1063">
                  <a:extLst>
                    <a:ext uri="{FF2B5EF4-FFF2-40B4-BE49-F238E27FC236}">
                      <a16:creationId xmlns:a16="http://schemas.microsoft.com/office/drawing/2014/main" id="{A646105A-003F-554A-88D4-5069F5E93FFC}"/>
                    </a:ext>
                  </a:extLst>
                </p:cNvPr>
                <p:cNvGrpSpPr/>
                <p:nvPr/>
              </p:nvGrpSpPr>
              <p:grpSpPr>
                <a:xfrm>
                  <a:off x="940359" y="5691959"/>
                  <a:ext cx="594613" cy="648336"/>
                  <a:chOff x="5203089" y="1751190"/>
                  <a:chExt cx="858331" cy="662414"/>
                </a:xfrm>
              </p:grpSpPr>
              <p:sp>
                <p:nvSpPr>
                  <p:cNvPr id="1079" name="Freeform 1078">
                    <a:extLst>
                      <a:ext uri="{FF2B5EF4-FFF2-40B4-BE49-F238E27FC236}">
                        <a16:creationId xmlns:a16="http://schemas.microsoft.com/office/drawing/2014/main" id="{783869E3-485B-9047-AFC5-CF97F1DDB50A}"/>
                      </a:ext>
                    </a:extLst>
                  </p:cNvPr>
                  <p:cNvSpPr/>
                  <p:nvPr/>
                </p:nvSpPr>
                <p:spPr>
                  <a:xfrm>
                    <a:off x="5536769" y="1751190"/>
                    <a:ext cx="524651" cy="662124"/>
                  </a:xfrm>
                  <a:custGeom>
                    <a:avLst/>
                    <a:gdLst>
                      <a:gd name="connsiteX0" fmla="*/ 3618 w 651290"/>
                      <a:gd name="connsiteY0" fmla="*/ 492070 h 492070"/>
                      <a:gd name="connsiteX1" fmla="*/ 0 w 651290"/>
                      <a:gd name="connsiteY1" fmla="*/ 141108 h 492070"/>
                      <a:gd name="connsiteX2" fmla="*/ 423338 w 651290"/>
                      <a:gd name="connsiteY2" fmla="*/ 0 h 492070"/>
                      <a:gd name="connsiteX3" fmla="*/ 647672 w 651290"/>
                      <a:gd name="connsiteY3" fmla="*/ 57891 h 492070"/>
                      <a:gd name="connsiteX4" fmla="*/ 651290 w 651290"/>
                      <a:gd name="connsiteY4" fmla="*/ 492070 h 492070"/>
                      <a:gd name="connsiteX5" fmla="*/ 3618 w 651290"/>
                      <a:gd name="connsiteY5" fmla="*/ 492070 h 492070"/>
                      <a:gd name="connsiteX0" fmla="*/ 3618 w 651290"/>
                      <a:gd name="connsiteY0" fmla="*/ 593378 h 593378"/>
                      <a:gd name="connsiteX1" fmla="*/ 0 w 651290"/>
                      <a:gd name="connsiteY1" fmla="*/ 242416 h 593378"/>
                      <a:gd name="connsiteX2" fmla="*/ 423338 w 651290"/>
                      <a:gd name="connsiteY2" fmla="*/ 101308 h 593378"/>
                      <a:gd name="connsiteX3" fmla="*/ 647672 w 651290"/>
                      <a:gd name="connsiteY3" fmla="*/ 0 h 593378"/>
                      <a:gd name="connsiteX4" fmla="*/ 651290 w 651290"/>
                      <a:gd name="connsiteY4" fmla="*/ 593378 h 593378"/>
                      <a:gd name="connsiteX5" fmla="*/ 3618 w 651290"/>
                      <a:gd name="connsiteY5" fmla="*/ 593378 h 593378"/>
                      <a:gd name="connsiteX0" fmla="*/ 3618 w 651290"/>
                      <a:gd name="connsiteY0" fmla="*/ 662124 h 662124"/>
                      <a:gd name="connsiteX1" fmla="*/ 0 w 651290"/>
                      <a:gd name="connsiteY1" fmla="*/ 311162 h 662124"/>
                      <a:gd name="connsiteX2" fmla="*/ 376300 w 651290"/>
                      <a:gd name="connsiteY2" fmla="*/ 0 h 662124"/>
                      <a:gd name="connsiteX3" fmla="*/ 647672 w 651290"/>
                      <a:gd name="connsiteY3" fmla="*/ 68746 h 662124"/>
                      <a:gd name="connsiteX4" fmla="*/ 651290 w 651290"/>
                      <a:gd name="connsiteY4" fmla="*/ 662124 h 662124"/>
                      <a:gd name="connsiteX5" fmla="*/ 3618 w 651290"/>
                      <a:gd name="connsiteY5" fmla="*/ 662124 h 662124"/>
                      <a:gd name="connsiteX0" fmla="*/ 0 w 647672"/>
                      <a:gd name="connsiteY0" fmla="*/ 662124 h 662124"/>
                      <a:gd name="connsiteX1" fmla="*/ 123021 w 647672"/>
                      <a:gd name="connsiteY1" fmla="*/ 83217 h 662124"/>
                      <a:gd name="connsiteX2" fmla="*/ 372682 w 647672"/>
                      <a:gd name="connsiteY2" fmla="*/ 0 h 662124"/>
                      <a:gd name="connsiteX3" fmla="*/ 644054 w 647672"/>
                      <a:gd name="connsiteY3" fmla="*/ 68746 h 662124"/>
                      <a:gd name="connsiteX4" fmla="*/ 647672 w 647672"/>
                      <a:gd name="connsiteY4" fmla="*/ 662124 h 662124"/>
                      <a:gd name="connsiteX5" fmla="*/ 0 w 647672"/>
                      <a:gd name="connsiteY5" fmla="*/ 662124 h 662124"/>
                      <a:gd name="connsiteX0" fmla="*/ 7238 w 524651"/>
                      <a:gd name="connsiteY0" fmla="*/ 669360 h 669360"/>
                      <a:gd name="connsiteX1" fmla="*/ 0 w 524651"/>
                      <a:gd name="connsiteY1" fmla="*/ 83217 h 669360"/>
                      <a:gd name="connsiteX2" fmla="*/ 249661 w 524651"/>
                      <a:gd name="connsiteY2" fmla="*/ 0 h 669360"/>
                      <a:gd name="connsiteX3" fmla="*/ 521033 w 524651"/>
                      <a:gd name="connsiteY3" fmla="*/ 68746 h 669360"/>
                      <a:gd name="connsiteX4" fmla="*/ 524651 w 524651"/>
                      <a:gd name="connsiteY4" fmla="*/ 662124 h 669360"/>
                      <a:gd name="connsiteX5" fmla="*/ 7238 w 524651"/>
                      <a:gd name="connsiteY5" fmla="*/ 669360 h 669360"/>
                      <a:gd name="connsiteX0" fmla="*/ 438 w 528706"/>
                      <a:gd name="connsiteY0" fmla="*/ 665742 h 665742"/>
                      <a:gd name="connsiteX1" fmla="*/ 4055 w 528706"/>
                      <a:gd name="connsiteY1" fmla="*/ 83217 h 665742"/>
                      <a:gd name="connsiteX2" fmla="*/ 253716 w 528706"/>
                      <a:gd name="connsiteY2" fmla="*/ 0 h 665742"/>
                      <a:gd name="connsiteX3" fmla="*/ 525088 w 528706"/>
                      <a:gd name="connsiteY3" fmla="*/ 68746 h 665742"/>
                      <a:gd name="connsiteX4" fmla="*/ 528706 w 528706"/>
                      <a:gd name="connsiteY4" fmla="*/ 662124 h 665742"/>
                      <a:gd name="connsiteX5" fmla="*/ 438 w 528706"/>
                      <a:gd name="connsiteY5" fmla="*/ 665742 h 665742"/>
                      <a:gd name="connsiteX0" fmla="*/ 155 w 546514"/>
                      <a:gd name="connsiteY0" fmla="*/ 662124 h 662124"/>
                      <a:gd name="connsiteX1" fmla="*/ 21863 w 546514"/>
                      <a:gd name="connsiteY1" fmla="*/ 83217 h 662124"/>
                      <a:gd name="connsiteX2" fmla="*/ 271524 w 546514"/>
                      <a:gd name="connsiteY2" fmla="*/ 0 h 662124"/>
                      <a:gd name="connsiteX3" fmla="*/ 542896 w 546514"/>
                      <a:gd name="connsiteY3" fmla="*/ 68746 h 662124"/>
                      <a:gd name="connsiteX4" fmla="*/ 546514 w 546514"/>
                      <a:gd name="connsiteY4" fmla="*/ 662124 h 662124"/>
                      <a:gd name="connsiteX5" fmla="*/ 155 w 546514"/>
                      <a:gd name="connsiteY5" fmla="*/ 662124 h 662124"/>
                      <a:gd name="connsiteX0" fmla="*/ 10856 w 524651"/>
                      <a:gd name="connsiteY0" fmla="*/ 658506 h 662124"/>
                      <a:gd name="connsiteX1" fmla="*/ 0 w 524651"/>
                      <a:gd name="connsiteY1" fmla="*/ 83217 h 662124"/>
                      <a:gd name="connsiteX2" fmla="*/ 249661 w 524651"/>
                      <a:gd name="connsiteY2" fmla="*/ 0 h 662124"/>
                      <a:gd name="connsiteX3" fmla="*/ 521033 w 524651"/>
                      <a:gd name="connsiteY3" fmla="*/ 68746 h 662124"/>
                      <a:gd name="connsiteX4" fmla="*/ 524651 w 524651"/>
                      <a:gd name="connsiteY4" fmla="*/ 662124 h 662124"/>
                      <a:gd name="connsiteX5" fmla="*/ 10856 w 524651"/>
                      <a:gd name="connsiteY5" fmla="*/ 658506 h 66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24651" h="662124">
                        <a:moveTo>
                          <a:pt x="10856" y="658506"/>
                        </a:moveTo>
                        <a:cubicBezTo>
                          <a:pt x="8443" y="463125"/>
                          <a:pt x="2413" y="278598"/>
                          <a:pt x="0" y="83217"/>
                        </a:cubicBezTo>
                        <a:lnTo>
                          <a:pt x="249661" y="0"/>
                        </a:lnTo>
                        <a:lnTo>
                          <a:pt x="521033" y="68746"/>
                        </a:lnTo>
                        <a:lnTo>
                          <a:pt x="524651" y="662124"/>
                        </a:lnTo>
                        <a:lnTo>
                          <a:pt x="10856" y="658506"/>
                        </a:lnTo>
                        <a:close/>
                      </a:path>
                    </a:pathLst>
                  </a:custGeom>
                  <a:solidFill>
                    <a:srgbClr val="E0EBF1"/>
                  </a:solidFill>
                  <a:ln w="12700">
                    <a:solidFill>
                      <a:srgbClr val="0000A8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80" name="Freeform 1079">
                    <a:extLst>
                      <a:ext uri="{FF2B5EF4-FFF2-40B4-BE49-F238E27FC236}">
                        <a16:creationId xmlns:a16="http://schemas.microsoft.com/office/drawing/2014/main" id="{8E65AB09-DDF1-6A4D-ABA3-56FB2D4CED46}"/>
                      </a:ext>
                    </a:extLst>
                  </p:cNvPr>
                  <p:cNvSpPr/>
                  <p:nvPr/>
                </p:nvSpPr>
                <p:spPr>
                  <a:xfrm>
                    <a:off x="5203089" y="1921244"/>
                    <a:ext cx="651290" cy="492070"/>
                  </a:xfrm>
                  <a:custGeom>
                    <a:avLst/>
                    <a:gdLst>
                      <a:gd name="connsiteX0" fmla="*/ 3618 w 651290"/>
                      <a:gd name="connsiteY0" fmla="*/ 492070 h 492070"/>
                      <a:gd name="connsiteX1" fmla="*/ 0 w 651290"/>
                      <a:gd name="connsiteY1" fmla="*/ 141108 h 492070"/>
                      <a:gd name="connsiteX2" fmla="*/ 423338 w 651290"/>
                      <a:gd name="connsiteY2" fmla="*/ 0 h 492070"/>
                      <a:gd name="connsiteX3" fmla="*/ 647672 w 651290"/>
                      <a:gd name="connsiteY3" fmla="*/ 57891 h 492070"/>
                      <a:gd name="connsiteX4" fmla="*/ 651290 w 651290"/>
                      <a:gd name="connsiteY4" fmla="*/ 492070 h 492070"/>
                      <a:gd name="connsiteX5" fmla="*/ 3618 w 651290"/>
                      <a:gd name="connsiteY5" fmla="*/ 492070 h 492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51290" h="492070">
                        <a:moveTo>
                          <a:pt x="3618" y="492070"/>
                        </a:moveTo>
                        <a:lnTo>
                          <a:pt x="0" y="141108"/>
                        </a:lnTo>
                        <a:lnTo>
                          <a:pt x="423338" y="0"/>
                        </a:lnTo>
                        <a:lnTo>
                          <a:pt x="647672" y="57891"/>
                        </a:lnTo>
                        <a:lnTo>
                          <a:pt x="651290" y="492070"/>
                        </a:lnTo>
                        <a:lnTo>
                          <a:pt x="3618" y="492070"/>
                        </a:lnTo>
                        <a:close/>
                      </a:path>
                    </a:pathLst>
                  </a:custGeom>
                  <a:solidFill>
                    <a:srgbClr val="E0EBF1"/>
                  </a:solidFill>
                  <a:ln w="12700">
                    <a:solidFill>
                      <a:srgbClr val="0000A3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081" name="Straight Connector 1080">
                    <a:extLst>
                      <a:ext uri="{FF2B5EF4-FFF2-40B4-BE49-F238E27FC236}">
                        <a16:creationId xmlns:a16="http://schemas.microsoft.com/office/drawing/2014/main" id="{618AEF39-9C64-824D-9165-FA33924AE8F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270526" y="2029553"/>
                    <a:ext cx="295249" cy="73468"/>
                  </a:xfrm>
                  <a:prstGeom prst="line">
                    <a:avLst/>
                  </a:prstGeom>
                  <a:ln w="44450">
                    <a:solidFill>
                      <a:schemeClr val="bg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2" name="Straight Connector 1081">
                    <a:extLst>
                      <a:ext uri="{FF2B5EF4-FFF2-40B4-BE49-F238E27FC236}">
                        <a16:creationId xmlns:a16="http://schemas.microsoft.com/office/drawing/2014/main" id="{486CF28E-1757-1E4F-B50E-13175345D4D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275406" y="2261710"/>
                    <a:ext cx="290369" cy="16752"/>
                  </a:xfrm>
                  <a:prstGeom prst="line">
                    <a:avLst/>
                  </a:prstGeom>
                  <a:ln w="44450">
                    <a:solidFill>
                      <a:schemeClr val="bg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3" name="Straight Connector 1082">
                    <a:extLst>
                      <a:ext uri="{FF2B5EF4-FFF2-40B4-BE49-F238E27FC236}">
                        <a16:creationId xmlns:a16="http://schemas.microsoft.com/office/drawing/2014/main" id="{47473366-77DC-214A-8A2B-F7D96315F60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275406" y="2151772"/>
                    <a:ext cx="290369" cy="48402"/>
                  </a:xfrm>
                  <a:prstGeom prst="line">
                    <a:avLst/>
                  </a:prstGeom>
                  <a:ln w="44450">
                    <a:solidFill>
                      <a:schemeClr val="bg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4" name="Straight Connector 1083">
                    <a:extLst>
                      <a:ext uri="{FF2B5EF4-FFF2-40B4-BE49-F238E27FC236}">
                        <a16:creationId xmlns:a16="http://schemas.microsoft.com/office/drawing/2014/main" id="{2EF16BEC-FBF7-DF43-AC97-4B8743F8D68F}"/>
                      </a:ext>
                    </a:extLst>
                  </p:cNvPr>
                  <p:cNvCxnSpPr/>
                  <p:nvPr/>
                </p:nvCxnSpPr>
                <p:spPr>
                  <a:xfrm>
                    <a:off x="5270094" y="2354086"/>
                    <a:ext cx="295681" cy="0"/>
                  </a:xfrm>
                  <a:prstGeom prst="line">
                    <a:avLst/>
                  </a:prstGeom>
                  <a:ln w="44450">
                    <a:solidFill>
                      <a:schemeClr val="bg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5" name="Straight Connector 1084">
                    <a:extLst>
                      <a:ext uri="{FF2B5EF4-FFF2-40B4-BE49-F238E27FC236}">
                        <a16:creationId xmlns:a16="http://schemas.microsoft.com/office/drawing/2014/main" id="{7BEB9537-B234-2A40-878F-D5DCB893594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950242" y="1866900"/>
                    <a:ext cx="0" cy="465273"/>
                  </a:xfrm>
                  <a:prstGeom prst="line">
                    <a:avLst/>
                  </a:prstGeom>
                  <a:ln w="44450">
                    <a:solidFill>
                      <a:schemeClr val="bg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6" name="Straight Connector 1085">
                    <a:extLst>
                      <a:ext uri="{FF2B5EF4-FFF2-40B4-BE49-F238E27FC236}">
                        <a16:creationId xmlns:a16="http://schemas.microsoft.com/office/drawing/2014/main" id="{36D4353D-F1D8-A749-B8D7-DF1A75AAB163}"/>
                      </a:ext>
                    </a:extLst>
                  </p:cNvPr>
                  <p:cNvCxnSpPr/>
                  <p:nvPr/>
                </p:nvCxnSpPr>
                <p:spPr>
                  <a:xfrm>
                    <a:off x="5628589" y="1936750"/>
                    <a:ext cx="0" cy="476854"/>
                  </a:xfrm>
                  <a:prstGeom prst="line">
                    <a:avLst/>
                  </a:prstGeom>
                  <a:ln w="15875">
                    <a:solidFill>
                      <a:srgbClr val="0000A8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65" name="Group 1064">
                  <a:extLst>
                    <a:ext uri="{FF2B5EF4-FFF2-40B4-BE49-F238E27FC236}">
                      <a16:creationId xmlns:a16="http://schemas.microsoft.com/office/drawing/2014/main" id="{32BC0B46-E7F4-FB4D-8976-24D2F44EA1E4}"/>
                    </a:ext>
                  </a:extLst>
                </p:cNvPr>
                <p:cNvGrpSpPr/>
                <p:nvPr/>
              </p:nvGrpSpPr>
              <p:grpSpPr>
                <a:xfrm>
                  <a:off x="940359" y="5691959"/>
                  <a:ext cx="692498" cy="672474"/>
                  <a:chOff x="10771171" y="3194171"/>
                  <a:chExt cx="692498" cy="672474"/>
                </a:xfrm>
              </p:grpSpPr>
              <p:grpSp>
                <p:nvGrpSpPr>
                  <p:cNvPr id="1066" name="Group 1065">
                    <a:extLst>
                      <a:ext uri="{FF2B5EF4-FFF2-40B4-BE49-F238E27FC236}">
                        <a16:creationId xmlns:a16="http://schemas.microsoft.com/office/drawing/2014/main" id="{657EBA9E-3D02-3647-AD62-4C3FA03B1F87}"/>
                      </a:ext>
                    </a:extLst>
                  </p:cNvPr>
                  <p:cNvGrpSpPr/>
                  <p:nvPr/>
                </p:nvGrpSpPr>
                <p:grpSpPr>
                  <a:xfrm>
                    <a:off x="10771171" y="3194171"/>
                    <a:ext cx="594613" cy="648336"/>
                    <a:chOff x="5203089" y="1751190"/>
                    <a:chExt cx="858331" cy="662414"/>
                  </a:xfrm>
                </p:grpSpPr>
                <p:sp>
                  <p:nvSpPr>
                    <p:cNvPr id="1071" name="Freeform 1070">
                      <a:extLst>
                        <a:ext uri="{FF2B5EF4-FFF2-40B4-BE49-F238E27FC236}">
                          <a16:creationId xmlns:a16="http://schemas.microsoft.com/office/drawing/2014/main" id="{FE372475-847B-5A48-BA42-FC4EB2AFDB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6769" y="1751190"/>
                      <a:ext cx="524651" cy="662124"/>
                    </a:xfrm>
                    <a:custGeom>
                      <a:avLst/>
                      <a:gdLst>
                        <a:gd name="connsiteX0" fmla="*/ 3618 w 651290"/>
                        <a:gd name="connsiteY0" fmla="*/ 492070 h 492070"/>
                        <a:gd name="connsiteX1" fmla="*/ 0 w 651290"/>
                        <a:gd name="connsiteY1" fmla="*/ 141108 h 492070"/>
                        <a:gd name="connsiteX2" fmla="*/ 423338 w 651290"/>
                        <a:gd name="connsiteY2" fmla="*/ 0 h 492070"/>
                        <a:gd name="connsiteX3" fmla="*/ 647672 w 651290"/>
                        <a:gd name="connsiteY3" fmla="*/ 57891 h 492070"/>
                        <a:gd name="connsiteX4" fmla="*/ 651290 w 651290"/>
                        <a:gd name="connsiteY4" fmla="*/ 492070 h 492070"/>
                        <a:gd name="connsiteX5" fmla="*/ 3618 w 651290"/>
                        <a:gd name="connsiteY5" fmla="*/ 492070 h 492070"/>
                        <a:gd name="connsiteX0" fmla="*/ 3618 w 651290"/>
                        <a:gd name="connsiteY0" fmla="*/ 593378 h 593378"/>
                        <a:gd name="connsiteX1" fmla="*/ 0 w 651290"/>
                        <a:gd name="connsiteY1" fmla="*/ 242416 h 593378"/>
                        <a:gd name="connsiteX2" fmla="*/ 423338 w 651290"/>
                        <a:gd name="connsiteY2" fmla="*/ 101308 h 593378"/>
                        <a:gd name="connsiteX3" fmla="*/ 647672 w 651290"/>
                        <a:gd name="connsiteY3" fmla="*/ 0 h 593378"/>
                        <a:gd name="connsiteX4" fmla="*/ 651290 w 651290"/>
                        <a:gd name="connsiteY4" fmla="*/ 593378 h 593378"/>
                        <a:gd name="connsiteX5" fmla="*/ 3618 w 651290"/>
                        <a:gd name="connsiteY5" fmla="*/ 593378 h 593378"/>
                        <a:gd name="connsiteX0" fmla="*/ 3618 w 651290"/>
                        <a:gd name="connsiteY0" fmla="*/ 662124 h 662124"/>
                        <a:gd name="connsiteX1" fmla="*/ 0 w 651290"/>
                        <a:gd name="connsiteY1" fmla="*/ 311162 h 662124"/>
                        <a:gd name="connsiteX2" fmla="*/ 376300 w 651290"/>
                        <a:gd name="connsiteY2" fmla="*/ 0 h 662124"/>
                        <a:gd name="connsiteX3" fmla="*/ 647672 w 651290"/>
                        <a:gd name="connsiteY3" fmla="*/ 68746 h 662124"/>
                        <a:gd name="connsiteX4" fmla="*/ 651290 w 651290"/>
                        <a:gd name="connsiteY4" fmla="*/ 662124 h 662124"/>
                        <a:gd name="connsiteX5" fmla="*/ 3618 w 651290"/>
                        <a:gd name="connsiteY5" fmla="*/ 662124 h 662124"/>
                        <a:gd name="connsiteX0" fmla="*/ 0 w 647672"/>
                        <a:gd name="connsiteY0" fmla="*/ 662124 h 662124"/>
                        <a:gd name="connsiteX1" fmla="*/ 123021 w 647672"/>
                        <a:gd name="connsiteY1" fmla="*/ 83217 h 662124"/>
                        <a:gd name="connsiteX2" fmla="*/ 372682 w 647672"/>
                        <a:gd name="connsiteY2" fmla="*/ 0 h 662124"/>
                        <a:gd name="connsiteX3" fmla="*/ 644054 w 647672"/>
                        <a:gd name="connsiteY3" fmla="*/ 68746 h 662124"/>
                        <a:gd name="connsiteX4" fmla="*/ 647672 w 647672"/>
                        <a:gd name="connsiteY4" fmla="*/ 662124 h 662124"/>
                        <a:gd name="connsiteX5" fmla="*/ 0 w 647672"/>
                        <a:gd name="connsiteY5" fmla="*/ 662124 h 662124"/>
                        <a:gd name="connsiteX0" fmla="*/ 7238 w 524651"/>
                        <a:gd name="connsiteY0" fmla="*/ 669360 h 669360"/>
                        <a:gd name="connsiteX1" fmla="*/ 0 w 524651"/>
                        <a:gd name="connsiteY1" fmla="*/ 83217 h 669360"/>
                        <a:gd name="connsiteX2" fmla="*/ 249661 w 524651"/>
                        <a:gd name="connsiteY2" fmla="*/ 0 h 669360"/>
                        <a:gd name="connsiteX3" fmla="*/ 521033 w 524651"/>
                        <a:gd name="connsiteY3" fmla="*/ 68746 h 669360"/>
                        <a:gd name="connsiteX4" fmla="*/ 524651 w 524651"/>
                        <a:gd name="connsiteY4" fmla="*/ 662124 h 669360"/>
                        <a:gd name="connsiteX5" fmla="*/ 7238 w 524651"/>
                        <a:gd name="connsiteY5" fmla="*/ 669360 h 669360"/>
                        <a:gd name="connsiteX0" fmla="*/ 438 w 528706"/>
                        <a:gd name="connsiteY0" fmla="*/ 665742 h 665742"/>
                        <a:gd name="connsiteX1" fmla="*/ 4055 w 528706"/>
                        <a:gd name="connsiteY1" fmla="*/ 83217 h 665742"/>
                        <a:gd name="connsiteX2" fmla="*/ 253716 w 528706"/>
                        <a:gd name="connsiteY2" fmla="*/ 0 h 665742"/>
                        <a:gd name="connsiteX3" fmla="*/ 525088 w 528706"/>
                        <a:gd name="connsiteY3" fmla="*/ 68746 h 665742"/>
                        <a:gd name="connsiteX4" fmla="*/ 528706 w 528706"/>
                        <a:gd name="connsiteY4" fmla="*/ 662124 h 665742"/>
                        <a:gd name="connsiteX5" fmla="*/ 438 w 528706"/>
                        <a:gd name="connsiteY5" fmla="*/ 665742 h 665742"/>
                        <a:gd name="connsiteX0" fmla="*/ 155 w 546514"/>
                        <a:gd name="connsiteY0" fmla="*/ 662124 h 662124"/>
                        <a:gd name="connsiteX1" fmla="*/ 21863 w 546514"/>
                        <a:gd name="connsiteY1" fmla="*/ 83217 h 662124"/>
                        <a:gd name="connsiteX2" fmla="*/ 271524 w 546514"/>
                        <a:gd name="connsiteY2" fmla="*/ 0 h 662124"/>
                        <a:gd name="connsiteX3" fmla="*/ 542896 w 546514"/>
                        <a:gd name="connsiteY3" fmla="*/ 68746 h 662124"/>
                        <a:gd name="connsiteX4" fmla="*/ 546514 w 546514"/>
                        <a:gd name="connsiteY4" fmla="*/ 662124 h 662124"/>
                        <a:gd name="connsiteX5" fmla="*/ 155 w 546514"/>
                        <a:gd name="connsiteY5" fmla="*/ 662124 h 662124"/>
                        <a:gd name="connsiteX0" fmla="*/ 10856 w 524651"/>
                        <a:gd name="connsiteY0" fmla="*/ 658506 h 662124"/>
                        <a:gd name="connsiteX1" fmla="*/ 0 w 524651"/>
                        <a:gd name="connsiteY1" fmla="*/ 83217 h 662124"/>
                        <a:gd name="connsiteX2" fmla="*/ 249661 w 524651"/>
                        <a:gd name="connsiteY2" fmla="*/ 0 h 662124"/>
                        <a:gd name="connsiteX3" fmla="*/ 521033 w 524651"/>
                        <a:gd name="connsiteY3" fmla="*/ 68746 h 662124"/>
                        <a:gd name="connsiteX4" fmla="*/ 524651 w 524651"/>
                        <a:gd name="connsiteY4" fmla="*/ 662124 h 662124"/>
                        <a:gd name="connsiteX5" fmla="*/ 10856 w 524651"/>
                        <a:gd name="connsiteY5" fmla="*/ 658506 h 6621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24651" h="662124">
                          <a:moveTo>
                            <a:pt x="10856" y="658506"/>
                          </a:moveTo>
                          <a:cubicBezTo>
                            <a:pt x="8443" y="463125"/>
                            <a:pt x="2413" y="278598"/>
                            <a:pt x="0" y="83217"/>
                          </a:cubicBezTo>
                          <a:lnTo>
                            <a:pt x="249661" y="0"/>
                          </a:lnTo>
                          <a:lnTo>
                            <a:pt x="521033" y="68746"/>
                          </a:lnTo>
                          <a:lnTo>
                            <a:pt x="524651" y="662124"/>
                          </a:lnTo>
                          <a:lnTo>
                            <a:pt x="10856" y="658506"/>
                          </a:lnTo>
                          <a:close/>
                        </a:path>
                      </a:pathLst>
                    </a:custGeom>
                    <a:solidFill>
                      <a:srgbClr val="E0EBF1"/>
                    </a:solidFill>
                    <a:ln w="12700">
                      <a:solidFill>
                        <a:srgbClr val="0000A8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72" name="Freeform 1071">
                      <a:extLst>
                        <a:ext uri="{FF2B5EF4-FFF2-40B4-BE49-F238E27FC236}">
                          <a16:creationId xmlns:a16="http://schemas.microsoft.com/office/drawing/2014/main" id="{09130EB1-7474-B94D-BED7-85B261C5AF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03089" y="1921244"/>
                      <a:ext cx="651290" cy="492070"/>
                    </a:xfrm>
                    <a:custGeom>
                      <a:avLst/>
                      <a:gdLst>
                        <a:gd name="connsiteX0" fmla="*/ 3618 w 651290"/>
                        <a:gd name="connsiteY0" fmla="*/ 492070 h 492070"/>
                        <a:gd name="connsiteX1" fmla="*/ 0 w 651290"/>
                        <a:gd name="connsiteY1" fmla="*/ 141108 h 492070"/>
                        <a:gd name="connsiteX2" fmla="*/ 423338 w 651290"/>
                        <a:gd name="connsiteY2" fmla="*/ 0 h 492070"/>
                        <a:gd name="connsiteX3" fmla="*/ 647672 w 651290"/>
                        <a:gd name="connsiteY3" fmla="*/ 57891 h 492070"/>
                        <a:gd name="connsiteX4" fmla="*/ 651290 w 651290"/>
                        <a:gd name="connsiteY4" fmla="*/ 492070 h 492070"/>
                        <a:gd name="connsiteX5" fmla="*/ 3618 w 651290"/>
                        <a:gd name="connsiteY5" fmla="*/ 492070 h 4920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651290" h="492070">
                          <a:moveTo>
                            <a:pt x="3618" y="492070"/>
                          </a:moveTo>
                          <a:lnTo>
                            <a:pt x="0" y="141108"/>
                          </a:lnTo>
                          <a:lnTo>
                            <a:pt x="423338" y="0"/>
                          </a:lnTo>
                          <a:lnTo>
                            <a:pt x="647672" y="57891"/>
                          </a:lnTo>
                          <a:lnTo>
                            <a:pt x="651290" y="492070"/>
                          </a:lnTo>
                          <a:lnTo>
                            <a:pt x="3618" y="492070"/>
                          </a:lnTo>
                          <a:close/>
                        </a:path>
                      </a:pathLst>
                    </a:custGeom>
                    <a:solidFill>
                      <a:srgbClr val="E0EBF1"/>
                    </a:solidFill>
                    <a:ln w="12700">
                      <a:solidFill>
                        <a:srgbClr val="0000A3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073" name="Straight Connector 1072">
                      <a:extLst>
                        <a:ext uri="{FF2B5EF4-FFF2-40B4-BE49-F238E27FC236}">
                          <a16:creationId xmlns:a16="http://schemas.microsoft.com/office/drawing/2014/main" id="{3616C51B-DFE6-5940-A968-19B2E26EC74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5270526" y="2029553"/>
                      <a:ext cx="295249" cy="73468"/>
                    </a:xfrm>
                    <a:prstGeom prst="line">
                      <a:avLst/>
                    </a:prstGeom>
                    <a:ln w="44450">
                      <a:solidFill>
                        <a:schemeClr val="bg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74" name="Straight Connector 1073">
                      <a:extLst>
                        <a:ext uri="{FF2B5EF4-FFF2-40B4-BE49-F238E27FC236}">
                          <a16:creationId xmlns:a16="http://schemas.microsoft.com/office/drawing/2014/main" id="{D2D1D346-55DA-2341-B60B-600E6324F60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5275406" y="2261710"/>
                      <a:ext cx="290369" cy="16752"/>
                    </a:xfrm>
                    <a:prstGeom prst="line">
                      <a:avLst/>
                    </a:prstGeom>
                    <a:ln w="44450">
                      <a:solidFill>
                        <a:schemeClr val="bg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75" name="Straight Connector 1074">
                      <a:extLst>
                        <a:ext uri="{FF2B5EF4-FFF2-40B4-BE49-F238E27FC236}">
                          <a16:creationId xmlns:a16="http://schemas.microsoft.com/office/drawing/2014/main" id="{DE2B7475-7D9C-4E4B-9858-9B23378387D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5275406" y="2151772"/>
                      <a:ext cx="290369" cy="48402"/>
                    </a:xfrm>
                    <a:prstGeom prst="line">
                      <a:avLst/>
                    </a:prstGeom>
                    <a:ln w="44450">
                      <a:solidFill>
                        <a:schemeClr val="bg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76" name="Straight Connector 1075">
                      <a:extLst>
                        <a:ext uri="{FF2B5EF4-FFF2-40B4-BE49-F238E27FC236}">
                          <a16:creationId xmlns:a16="http://schemas.microsoft.com/office/drawing/2014/main" id="{CF9C23E3-09BC-464F-9403-FB1898939AF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270094" y="2354086"/>
                      <a:ext cx="295681" cy="0"/>
                    </a:xfrm>
                    <a:prstGeom prst="line">
                      <a:avLst/>
                    </a:prstGeom>
                    <a:ln w="44450">
                      <a:solidFill>
                        <a:schemeClr val="bg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77" name="Straight Connector 1076">
                      <a:extLst>
                        <a:ext uri="{FF2B5EF4-FFF2-40B4-BE49-F238E27FC236}">
                          <a16:creationId xmlns:a16="http://schemas.microsoft.com/office/drawing/2014/main" id="{243DD04E-CE53-C94D-A298-1FAAB17C3AA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5950242" y="1866900"/>
                      <a:ext cx="0" cy="465273"/>
                    </a:xfrm>
                    <a:prstGeom prst="line">
                      <a:avLst/>
                    </a:prstGeom>
                    <a:ln w="44450">
                      <a:solidFill>
                        <a:schemeClr val="bg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78" name="Straight Connector 1077">
                      <a:extLst>
                        <a:ext uri="{FF2B5EF4-FFF2-40B4-BE49-F238E27FC236}">
                          <a16:creationId xmlns:a16="http://schemas.microsoft.com/office/drawing/2014/main" id="{F586A1A3-9061-B543-B946-AA09FEA1A15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628589" y="1936750"/>
                      <a:ext cx="0" cy="476854"/>
                    </a:xfrm>
                    <a:prstGeom prst="line">
                      <a:avLst/>
                    </a:prstGeom>
                    <a:ln w="15875">
                      <a:solidFill>
                        <a:srgbClr val="0000A8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67" name="Group 1066">
                    <a:extLst>
                      <a:ext uri="{FF2B5EF4-FFF2-40B4-BE49-F238E27FC236}">
                        <a16:creationId xmlns:a16="http://schemas.microsoft.com/office/drawing/2014/main" id="{9D527F42-9829-EC42-BF85-93A8B940898B}"/>
                      </a:ext>
                    </a:extLst>
                  </p:cNvPr>
                  <p:cNvGrpSpPr/>
                  <p:nvPr/>
                </p:nvGrpSpPr>
                <p:grpSpPr>
                  <a:xfrm>
                    <a:off x="11158881" y="3460672"/>
                    <a:ext cx="304788" cy="405973"/>
                    <a:chOff x="5275406" y="2711455"/>
                    <a:chExt cx="452949" cy="405518"/>
                  </a:xfrm>
                </p:grpSpPr>
                <p:pic>
                  <p:nvPicPr>
                    <p:cNvPr id="1068" name="Picture 1067" descr="server_rack.png">
                      <a:extLst>
                        <a:ext uri="{FF2B5EF4-FFF2-40B4-BE49-F238E27FC236}">
                          <a16:creationId xmlns:a16="http://schemas.microsoft.com/office/drawing/2014/main" id="{3C057932-EAE6-6D42-9FEA-F2846B05C62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37367" y="2770786"/>
                      <a:ext cx="190988" cy="31336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69" name="Picture 1068" descr="server_rack.png">
                      <a:extLst>
                        <a:ext uri="{FF2B5EF4-FFF2-40B4-BE49-F238E27FC236}">
                          <a16:creationId xmlns:a16="http://schemas.microsoft.com/office/drawing/2014/main" id="{475029CE-1610-AE4E-880C-27AA1EAC9C9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275406" y="2764002"/>
                      <a:ext cx="190988" cy="31336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70" name="Picture 1069" descr="server_rack.png">
                      <a:extLst>
                        <a:ext uri="{FF2B5EF4-FFF2-40B4-BE49-F238E27FC236}">
                          <a16:creationId xmlns:a16="http://schemas.microsoft.com/office/drawing/2014/main" id="{E9A6926E-A499-3B42-BC44-3E767FAE6D8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385676" y="2711455"/>
                      <a:ext cx="247152" cy="405518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FB78244-2878-4E4C-80D6-A3A83BFDA9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73177" y="3325716"/>
              <a:ext cx="210562" cy="606179"/>
            </a:xfrm>
            <a:prstGeom prst="line">
              <a:avLst/>
            </a:prstGeom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7" name="Straight Connector 1086">
              <a:extLst>
                <a:ext uri="{FF2B5EF4-FFF2-40B4-BE49-F238E27FC236}">
                  <a16:creationId xmlns:a16="http://schemas.microsoft.com/office/drawing/2014/main" id="{7794E541-D16E-B744-9F4E-F16CE4FFCEFA}"/>
                </a:ext>
              </a:extLst>
            </p:cNvPr>
            <p:cNvCxnSpPr>
              <a:cxnSpLocks/>
              <a:stCxn id="331" idx="6"/>
            </p:cNvCxnSpPr>
            <p:nvPr/>
          </p:nvCxnSpPr>
          <p:spPr>
            <a:xfrm>
              <a:off x="8653552" y="4059389"/>
              <a:ext cx="538561" cy="236967"/>
            </a:xfrm>
            <a:prstGeom prst="line">
              <a:avLst/>
            </a:prstGeom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8" name="Straight Connector 1087">
              <a:extLst>
                <a:ext uri="{FF2B5EF4-FFF2-40B4-BE49-F238E27FC236}">
                  <a16:creationId xmlns:a16="http://schemas.microsoft.com/office/drawing/2014/main" id="{9E6CEDD3-5237-7F47-A50C-C928A310E2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81407" y="2971505"/>
              <a:ext cx="180081" cy="928886"/>
            </a:xfrm>
            <a:prstGeom prst="line">
              <a:avLst/>
            </a:prstGeom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9" name="Straight Connector 1088">
              <a:extLst>
                <a:ext uri="{FF2B5EF4-FFF2-40B4-BE49-F238E27FC236}">
                  <a16:creationId xmlns:a16="http://schemas.microsoft.com/office/drawing/2014/main" id="{352AE841-C732-7B4B-BAB0-28479A2CEC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0693" y="2457440"/>
              <a:ext cx="3285" cy="1256298"/>
            </a:xfrm>
            <a:prstGeom prst="line">
              <a:avLst/>
            </a:prstGeom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0" name="Straight Connector 1089">
              <a:extLst>
                <a:ext uri="{FF2B5EF4-FFF2-40B4-BE49-F238E27FC236}">
                  <a16:creationId xmlns:a16="http://schemas.microsoft.com/office/drawing/2014/main" id="{A37BFDB9-13B5-0B44-9BCC-DA10C6BC25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90770" y="2709766"/>
              <a:ext cx="350837" cy="1056148"/>
            </a:xfrm>
            <a:prstGeom prst="line">
              <a:avLst/>
            </a:prstGeom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1" name="Straight Connector 1090">
              <a:extLst>
                <a:ext uri="{FF2B5EF4-FFF2-40B4-BE49-F238E27FC236}">
                  <a16:creationId xmlns:a16="http://schemas.microsoft.com/office/drawing/2014/main" id="{00D40D05-9869-B142-A822-0D241B01659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33590" y="3084939"/>
              <a:ext cx="184530" cy="786742"/>
            </a:xfrm>
            <a:prstGeom prst="line">
              <a:avLst/>
            </a:prstGeom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2" name="Straight Connector 1091">
              <a:extLst>
                <a:ext uri="{FF2B5EF4-FFF2-40B4-BE49-F238E27FC236}">
                  <a16:creationId xmlns:a16="http://schemas.microsoft.com/office/drawing/2014/main" id="{478A4948-A08A-7E44-819A-24BDBBE1B5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37108" y="4260753"/>
              <a:ext cx="477027" cy="550561"/>
            </a:xfrm>
            <a:prstGeom prst="line">
              <a:avLst/>
            </a:prstGeom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9" name="Straight Connector 1098">
              <a:extLst>
                <a:ext uri="{FF2B5EF4-FFF2-40B4-BE49-F238E27FC236}">
                  <a16:creationId xmlns:a16="http://schemas.microsoft.com/office/drawing/2014/main" id="{6333C169-83AE-C947-B0FE-FC14D7706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20123" y="4417447"/>
              <a:ext cx="5022" cy="1030757"/>
            </a:xfrm>
            <a:prstGeom prst="line">
              <a:avLst/>
            </a:prstGeom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0" name="Straight Connector 1099">
              <a:extLst>
                <a:ext uri="{FF2B5EF4-FFF2-40B4-BE49-F238E27FC236}">
                  <a16:creationId xmlns:a16="http://schemas.microsoft.com/office/drawing/2014/main" id="{034E5082-AB2B-B640-B1D2-257AACBDA3C1}"/>
                </a:ext>
              </a:extLst>
            </p:cNvPr>
            <p:cNvCxnSpPr>
              <a:cxnSpLocks/>
              <a:stCxn id="36" idx="0"/>
            </p:cNvCxnSpPr>
            <p:nvPr/>
          </p:nvCxnSpPr>
          <p:spPr>
            <a:xfrm flipH="1" flipV="1">
              <a:off x="5827900" y="4390762"/>
              <a:ext cx="863810" cy="1545220"/>
            </a:xfrm>
            <a:prstGeom prst="line">
              <a:avLst/>
            </a:prstGeom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1" name="Straight Connector 1100">
              <a:extLst>
                <a:ext uri="{FF2B5EF4-FFF2-40B4-BE49-F238E27FC236}">
                  <a16:creationId xmlns:a16="http://schemas.microsoft.com/office/drawing/2014/main" id="{135A9D83-D5C3-FA4C-A774-C4D577D8C1F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42725" y="4273180"/>
              <a:ext cx="719289" cy="1457599"/>
            </a:xfrm>
            <a:prstGeom prst="line">
              <a:avLst/>
            </a:prstGeom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2" name="Straight Connector 1101">
              <a:extLst>
                <a:ext uri="{FF2B5EF4-FFF2-40B4-BE49-F238E27FC236}">
                  <a16:creationId xmlns:a16="http://schemas.microsoft.com/office/drawing/2014/main" id="{1286ED93-2B6B-404C-A404-B480CF350A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86276" y="3473353"/>
              <a:ext cx="261637" cy="504826"/>
            </a:xfrm>
            <a:prstGeom prst="line">
              <a:avLst/>
            </a:prstGeom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3" name="Straight Connector 1102">
              <a:extLst>
                <a:ext uri="{FF2B5EF4-FFF2-40B4-BE49-F238E27FC236}">
                  <a16:creationId xmlns:a16="http://schemas.microsoft.com/office/drawing/2014/main" id="{CCEE2E34-D559-CA45-9E5A-F783F810EF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4724" y="4114193"/>
              <a:ext cx="251695" cy="109254"/>
            </a:xfrm>
            <a:prstGeom prst="line">
              <a:avLst/>
            </a:prstGeom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4" name="Straight Connector 1103">
              <a:extLst>
                <a:ext uri="{FF2B5EF4-FFF2-40B4-BE49-F238E27FC236}">
                  <a16:creationId xmlns:a16="http://schemas.microsoft.com/office/drawing/2014/main" id="{D65FCF95-878C-A14C-A6D6-6D22C404145C}"/>
                </a:ext>
              </a:extLst>
            </p:cNvPr>
            <p:cNvCxnSpPr>
              <a:cxnSpLocks/>
              <a:stCxn id="1032" idx="2"/>
              <a:endCxn id="996" idx="2"/>
            </p:cNvCxnSpPr>
            <p:nvPr/>
          </p:nvCxnSpPr>
          <p:spPr>
            <a:xfrm flipV="1">
              <a:off x="5458049" y="3230852"/>
              <a:ext cx="7426" cy="480990"/>
            </a:xfrm>
            <a:prstGeom prst="line">
              <a:avLst/>
            </a:prstGeom>
            <a:ln w="444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5" name="Straight Connector 1104">
              <a:extLst>
                <a:ext uri="{FF2B5EF4-FFF2-40B4-BE49-F238E27FC236}">
                  <a16:creationId xmlns:a16="http://schemas.microsoft.com/office/drawing/2014/main" id="{15EB59D3-4040-5749-B499-E27490D524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7330" y="4394908"/>
              <a:ext cx="7426" cy="480990"/>
            </a:xfrm>
            <a:prstGeom prst="line">
              <a:avLst/>
            </a:prstGeom>
            <a:ln w="444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2" name="Straight Connector 1171">
              <a:extLst>
                <a:ext uri="{FF2B5EF4-FFF2-40B4-BE49-F238E27FC236}">
                  <a16:creationId xmlns:a16="http://schemas.microsoft.com/office/drawing/2014/main" id="{585E66CE-5974-5A48-86F4-642D85A8C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7243" y="4368703"/>
              <a:ext cx="7426" cy="480990"/>
            </a:xfrm>
            <a:prstGeom prst="line">
              <a:avLst/>
            </a:prstGeom>
            <a:ln w="444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3" name="Group 1092">
            <a:extLst>
              <a:ext uri="{FF2B5EF4-FFF2-40B4-BE49-F238E27FC236}">
                <a16:creationId xmlns:a16="http://schemas.microsoft.com/office/drawing/2014/main" id="{D11900C4-AD2E-9546-89B5-1A95630DD9E8}"/>
              </a:ext>
            </a:extLst>
          </p:cNvPr>
          <p:cNvGrpSpPr/>
          <p:nvPr/>
        </p:nvGrpSpPr>
        <p:grpSpPr>
          <a:xfrm>
            <a:off x="4545099" y="5447247"/>
            <a:ext cx="1807203" cy="495366"/>
            <a:chOff x="4545099" y="5447247"/>
            <a:chExt cx="1807203" cy="495366"/>
          </a:xfrm>
        </p:grpSpPr>
        <p:sp>
          <p:nvSpPr>
            <p:cNvPr id="1095" name="Oval 33">
              <a:extLst>
                <a:ext uri="{FF2B5EF4-FFF2-40B4-BE49-F238E27FC236}">
                  <a16:creationId xmlns:a16="http://schemas.microsoft.com/office/drawing/2014/main" id="{512F7670-AB23-F240-9D5A-6EAA52208A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545099" y="5447247"/>
              <a:ext cx="1807203" cy="495366"/>
            </a:xfrm>
            <a:prstGeom prst="ellipse">
              <a:avLst/>
            </a:prstGeom>
            <a:solidFill>
              <a:srgbClr val="CC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1097" name="TextBox 9">
              <a:extLst>
                <a:ext uri="{FF2B5EF4-FFF2-40B4-BE49-F238E27FC236}">
                  <a16:creationId xmlns:a16="http://schemas.microsoft.com/office/drawing/2014/main" id="{373ADF7C-1486-8546-95DA-BA176D7729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2400" y="5488195"/>
              <a:ext cx="158248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regional ISP</a:t>
              </a:r>
            </a:p>
          </p:txBody>
        </p:sp>
      </p:grpSp>
      <p:grpSp>
        <p:nvGrpSpPr>
          <p:cNvPr id="871" name="Group 870">
            <a:extLst>
              <a:ext uri="{FF2B5EF4-FFF2-40B4-BE49-F238E27FC236}">
                <a16:creationId xmlns:a16="http://schemas.microsoft.com/office/drawing/2014/main" id="{EBB68360-CFEF-9545-B290-C95BF47B5ABD}"/>
              </a:ext>
            </a:extLst>
          </p:cNvPr>
          <p:cNvGrpSpPr/>
          <p:nvPr/>
        </p:nvGrpSpPr>
        <p:grpSpPr>
          <a:xfrm>
            <a:off x="4220281" y="4826836"/>
            <a:ext cx="541338" cy="223023"/>
            <a:chOff x="7493876" y="2774731"/>
            <a:chExt cx="1481958" cy="894622"/>
          </a:xfrm>
        </p:grpSpPr>
        <p:sp>
          <p:nvSpPr>
            <p:cNvPr id="912" name="Freeform 911">
              <a:extLst>
                <a:ext uri="{FF2B5EF4-FFF2-40B4-BE49-F238E27FC236}">
                  <a16:creationId xmlns:a16="http://schemas.microsoft.com/office/drawing/2014/main" id="{C31E65F7-C8D0-2148-AE16-6639E37F6CB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13" name="Oval 912">
              <a:extLst>
                <a:ext uri="{FF2B5EF4-FFF2-40B4-BE49-F238E27FC236}">
                  <a16:creationId xmlns:a16="http://schemas.microsoft.com/office/drawing/2014/main" id="{24C01524-664D-0B42-A170-7AA7DFCD481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14" name="Group 913">
              <a:extLst>
                <a:ext uri="{FF2B5EF4-FFF2-40B4-BE49-F238E27FC236}">
                  <a16:creationId xmlns:a16="http://schemas.microsoft.com/office/drawing/2014/main" id="{69D00E7B-FD92-574B-9D44-DD864E2B55B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15" name="Freeform 914">
                <a:extLst>
                  <a:ext uri="{FF2B5EF4-FFF2-40B4-BE49-F238E27FC236}">
                    <a16:creationId xmlns:a16="http://schemas.microsoft.com/office/drawing/2014/main" id="{98518A8B-3C13-A346-87DA-94216CD9FC3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6" name="Freeform 915">
                <a:extLst>
                  <a:ext uri="{FF2B5EF4-FFF2-40B4-BE49-F238E27FC236}">
                    <a16:creationId xmlns:a16="http://schemas.microsoft.com/office/drawing/2014/main" id="{C4C44228-65B5-564C-B1D9-63A0904BA48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7" name="Freeform 916">
                <a:extLst>
                  <a:ext uri="{FF2B5EF4-FFF2-40B4-BE49-F238E27FC236}">
                    <a16:creationId xmlns:a16="http://schemas.microsoft.com/office/drawing/2014/main" id="{B5DCAEA1-0E67-2B47-8939-3B96B108062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8" name="Freeform 917">
                <a:extLst>
                  <a:ext uri="{FF2B5EF4-FFF2-40B4-BE49-F238E27FC236}">
                    <a16:creationId xmlns:a16="http://schemas.microsoft.com/office/drawing/2014/main" id="{0BF12852-261D-6142-8DC4-CA6078C2CEE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8" name="Group 867">
            <a:extLst>
              <a:ext uri="{FF2B5EF4-FFF2-40B4-BE49-F238E27FC236}">
                <a16:creationId xmlns:a16="http://schemas.microsoft.com/office/drawing/2014/main" id="{1E439E8A-6D0D-A947-88AE-13F395EF741B}"/>
              </a:ext>
            </a:extLst>
          </p:cNvPr>
          <p:cNvGrpSpPr/>
          <p:nvPr/>
        </p:nvGrpSpPr>
        <p:grpSpPr>
          <a:xfrm>
            <a:off x="7291037" y="4658009"/>
            <a:ext cx="541338" cy="223023"/>
            <a:chOff x="7493876" y="2774731"/>
            <a:chExt cx="1481958" cy="894622"/>
          </a:xfrm>
        </p:grpSpPr>
        <p:sp>
          <p:nvSpPr>
            <p:cNvPr id="933" name="Freeform 932">
              <a:extLst>
                <a:ext uri="{FF2B5EF4-FFF2-40B4-BE49-F238E27FC236}">
                  <a16:creationId xmlns:a16="http://schemas.microsoft.com/office/drawing/2014/main" id="{20642CDD-5807-E440-80BD-4914CEF640C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34" name="Oval 933">
              <a:extLst>
                <a:ext uri="{FF2B5EF4-FFF2-40B4-BE49-F238E27FC236}">
                  <a16:creationId xmlns:a16="http://schemas.microsoft.com/office/drawing/2014/main" id="{5B2D41A3-738C-DE4B-95B1-D98C150F0D7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35" name="Group 934">
              <a:extLst>
                <a:ext uri="{FF2B5EF4-FFF2-40B4-BE49-F238E27FC236}">
                  <a16:creationId xmlns:a16="http://schemas.microsoft.com/office/drawing/2014/main" id="{72893B92-0783-094B-9B06-5B15CE5E8FC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36" name="Freeform 935">
                <a:extLst>
                  <a:ext uri="{FF2B5EF4-FFF2-40B4-BE49-F238E27FC236}">
                    <a16:creationId xmlns:a16="http://schemas.microsoft.com/office/drawing/2014/main" id="{A6B26209-5A79-9B49-9A4A-3D3FDEBD6B5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7" name="Freeform 936">
                <a:extLst>
                  <a:ext uri="{FF2B5EF4-FFF2-40B4-BE49-F238E27FC236}">
                    <a16:creationId xmlns:a16="http://schemas.microsoft.com/office/drawing/2014/main" id="{5ABE6455-D1B0-6049-AB8E-5B81D3C447D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8" name="Freeform 937">
                <a:extLst>
                  <a:ext uri="{FF2B5EF4-FFF2-40B4-BE49-F238E27FC236}">
                    <a16:creationId xmlns:a16="http://schemas.microsoft.com/office/drawing/2014/main" id="{C314A57D-E8A9-DA4B-9456-521A28BDBB8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9" name="Freeform 938">
                <a:extLst>
                  <a:ext uri="{FF2B5EF4-FFF2-40B4-BE49-F238E27FC236}">
                    <a16:creationId xmlns:a16="http://schemas.microsoft.com/office/drawing/2014/main" id="{88E5CA8C-8B97-3347-8938-C5B63B3D849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88" name="Slide Number Placeholder 5">
            <a:extLst>
              <a:ext uri="{FF2B5EF4-FFF2-40B4-BE49-F238E27FC236}">
                <a16:creationId xmlns:a16="http://schemas.microsoft.com/office/drawing/2014/main" id="{737993C4-51C6-4243-98ED-E7F21DA802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259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Internet structure: a “network of networks”</a:t>
            </a:r>
            <a:endParaRPr lang="en-US" dirty="0"/>
          </a:p>
        </p:txBody>
      </p:sp>
      <p:cxnSp>
        <p:nvCxnSpPr>
          <p:cNvPr id="434" name="Straight Connector 433">
            <a:extLst>
              <a:ext uri="{FF2B5EF4-FFF2-40B4-BE49-F238E27FC236}">
                <a16:creationId xmlns:a16="http://schemas.microsoft.com/office/drawing/2014/main" id="{0484462A-BBBF-CC4F-8955-E6317779C224}"/>
              </a:ext>
            </a:extLst>
          </p:cNvPr>
          <p:cNvCxnSpPr>
            <a:stCxn id="460" idx="2"/>
            <a:endCxn id="459" idx="6"/>
          </p:cNvCxnSpPr>
          <p:nvPr/>
        </p:nvCxnSpPr>
        <p:spPr bwMode="auto">
          <a:xfrm rot="10800000">
            <a:off x="5710238" y="3536903"/>
            <a:ext cx="531812" cy="0"/>
          </a:xfrm>
          <a:prstGeom prst="line">
            <a:avLst/>
          </a:prstGeom>
          <a:noFill/>
          <a:ln w="9525" cap="flat" cmpd="sng" algn="ctr">
            <a:noFill/>
            <a:prstDash val="solid"/>
          </a:ln>
          <a:effectLst/>
        </p:spPr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A6413169-1F86-9049-BAB4-CB7FC662559B}"/>
              </a:ext>
            </a:extLst>
          </p:cNvPr>
          <p:cNvCxnSpPr/>
          <p:nvPr/>
        </p:nvCxnSpPr>
        <p:spPr bwMode="auto">
          <a:xfrm rot="16200000" flipH="1">
            <a:off x="6584535" y="3012633"/>
            <a:ext cx="286582" cy="161925"/>
          </a:xfrm>
          <a:prstGeom prst="line">
            <a:avLst/>
          </a:prstGeom>
          <a:noFill/>
          <a:ln w="9525" cap="flat" cmpd="sng" algn="ctr">
            <a:noFill/>
            <a:prstDash val="solid"/>
          </a:ln>
          <a:effectLst/>
        </p:spPr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8B2985D-939D-A548-BB6A-325E249FEFFC}"/>
              </a:ext>
            </a:extLst>
          </p:cNvPr>
          <p:cNvGrpSpPr/>
          <p:nvPr/>
        </p:nvGrpSpPr>
        <p:grpSpPr>
          <a:xfrm>
            <a:off x="2266950" y="1992869"/>
            <a:ext cx="7658100" cy="2815072"/>
            <a:chOff x="2266950" y="1992869"/>
            <a:chExt cx="7658100" cy="2815072"/>
          </a:xfrm>
        </p:grpSpPr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38E270F7-B953-6746-81D7-5185D1395A5B}"/>
                </a:ext>
              </a:extLst>
            </p:cNvPr>
            <p:cNvCxnSpPr>
              <a:endCxn id="462" idx="0"/>
            </p:cNvCxnSpPr>
            <p:nvPr/>
          </p:nvCxnSpPr>
          <p:spPr bwMode="auto">
            <a:xfrm rot="5400000">
              <a:off x="1732708" y="2949387"/>
              <a:ext cx="2221011" cy="307975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DA98FC37-97EC-C247-AD5F-914F2DE010C6}"/>
                </a:ext>
              </a:extLst>
            </p:cNvPr>
            <p:cNvCxnSpPr>
              <a:stCxn id="459" idx="4"/>
            </p:cNvCxnSpPr>
            <p:nvPr/>
          </p:nvCxnSpPr>
          <p:spPr bwMode="auto">
            <a:xfrm rot="5400000">
              <a:off x="4431512" y="4096677"/>
              <a:ext cx="474651" cy="98425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97671C5E-1113-CA43-A33D-92ECFE2129C2}"/>
                </a:ext>
              </a:extLst>
            </p:cNvPr>
            <p:cNvCxnSpPr>
              <a:stCxn id="459" idx="3"/>
            </p:cNvCxnSpPr>
            <p:nvPr/>
          </p:nvCxnSpPr>
          <p:spPr bwMode="auto">
            <a:xfrm rot="5400000">
              <a:off x="3580901" y="3946152"/>
              <a:ext cx="583612" cy="290513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69E2FA91-0962-294C-A41F-3DD90DF20DA5}"/>
                </a:ext>
              </a:extLst>
            </p:cNvPr>
            <p:cNvCxnSpPr/>
            <p:nvPr/>
          </p:nvCxnSpPr>
          <p:spPr bwMode="auto">
            <a:xfrm rot="16200000" flipH="1">
              <a:off x="2142972" y="3178358"/>
              <a:ext cx="2292656" cy="260350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B69A575B-8E28-3C43-851B-7A48C4D768D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955927" y="3021951"/>
              <a:ext cx="771524" cy="1432912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E475B5A7-C114-7E48-AB1E-92C7CF4A4EF6}"/>
                </a:ext>
              </a:extLst>
            </p:cNvPr>
            <p:cNvCxnSpPr>
              <a:endCxn id="465" idx="0"/>
            </p:cNvCxnSpPr>
            <p:nvPr/>
          </p:nvCxnSpPr>
          <p:spPr bwMode="auto">
            <a:xfrm>
              <a:off x="5186363" y="3712362"/>
              <a:ext cx="422275" cy="501519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A96A5E6E-187B-3A49-A295-FA1F67D8E9B9}"/>
                </a:ext>
              </a:extLst>
            </p:cNvPr>
            <p:cNvCxnSpPr/>
            <p:nvPr/>
          </p:nvCxnSpPr>
          <p:spPr bwMode="auto">
            <a:xfrm rot="5400000">
              <a:off x="6419350" y="3956601"/>
              <a:ext cx="583613" cy="290513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EE62177A-B5F4-4A41-91F0-A95D2315BDCB}"/>
                </a:ext>
              </a:extLst>
            </p:cNvPr>
            <p:cNvCxnSpPr/>
            <p:nvPr/>
          </p:nvCxnSpPr>
          <p:spPr bwMode="auto">
            <a:xfrm rot="16200000" flipH="1">
              <a:off x="7161610" y="4097200"/>
              <a:ext cx="511967" cy="80962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505D1BC1-6C7E-3946-BEB6-4065EC357AD4}"/>
                </a:ext>
              </a:extLst>
            </p:cNvPr>
            <p:cNvCxnSpPr>
              <a:stCxn id="460" idx="5"/>
            </p:cNvCxnSpPr>
            <p:nvPr/>
          </p:nvCxnSpPr>
          <p:spPr bwMode="auto">
            <a:xfrm>
              <a:off x="7934325" y="3799603"/>
              <a:ext cx="412750" cy="671677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D4DDDD88-B509-DD45-9D00-CC8520A75C94}"/>
                </a:ext>
              </a:extLst>
            </p:cNvPr>
            <p:cNvCxnSpPr>
              <a:cxnSpLocks/>
              <a:stCxn id="55" idx="4"/>
              <a:endCxn id="467" idx="0"/>
            </p:cNvCxnSpPr>
            <p:nvPr/>
          </p:nvCxnSpPr>
          <p:spPr bwMode="auto">
            <a:xfrm>
              <a:off x="8131307" y="2237400"/>
              <a:ext cx="398331" cy="1976480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27962ADA-D295-E344-A911-5EFFAC81A093}"/>
                </a:ext>
              </a:extLst>
            </p:cNvPr>
            <p:cNvCxnSpPr>
              <a:cxnSpLocks/>
            </p:cNvCxnSpPr>
            <p:nvPr/>
          </p:nvCxnSpPr>
          <p:spPr bwMode="auto">
            <a:xfrm rot="16200000" flipH="1">
              <a:off x="8678012" y="3586364"/>
              <a:ext cx="1371713" cy="242888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F1825348-2292-1941-85BD-4D5ABB9502AF}"/>
                </a:ext>
              </a:extLst>
            </p:cNvPr>
            <p:cNvCxnSpPr/>
            <p:nvPr/>
          </p:nvCxnSpPr>
          <p:spPr bwMode="auto">
            <a:xfrm rot="5400000">
              <a:off x="7669052" y="3134824"/>
              <a:ext cx="1443359" cy="1217613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461" name="Oval 76">
              <a:extLst>
                <a:ext uri="{FF2B5EF4-FFF2-40B4-BE49-F238E27FC236}">
                  <a16:creationId xmlns:a16="http://schemas.microsoft.com/office/drawing/2014/main" id="{391AA46F-6A98-C942-87ED-081AD5B70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088" y="4213880"/>
              <a:ext cx="844550" cy="594061"/>
            </a:xfrm>
            <a:prstGeom prst="ellipse">
              <a:avLst/>
            </a:prstGeom>
            <a:solidFill>
              <a:srgbClr val="9CDFF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access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ISP</a:t>
              </a:r>
            </a:p>
          </p:txBody>
        </p:sp>
        <p:sp>
          <p:nvSpPr>
            <p:cNvPr id="462" name="Oval 76">
              <a:extLst>
                <a:ext uri="{FF2B5EF4-FFF2-40B4-BE49-F238E27FC236}">
                  <a16:creationId xmlns:a16="http://schemas.microsoft.com/office/drawing/2014/main" id="{FCCCE50F-BBF8-C548-85FF-BD6B37225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950" y="4213880"/>
              <a:ext cx="844550" cy="594061"/>
            </a:xfrm>
            <a:prstGeom prst="ellipse">
              <a:avLst/>
            </a:prstGeom>
            <a:solidFill>
              <a:srgbClr val="9CDFF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access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ISP</a:t>
              </a:r>
            </a:p>
          </p:txBody>
        </p:sp>
        <p:sp>
          <p:nvSpPr>
            <p:cNvPr id="463" name="Oval 76">
              <a:extLst>
                <a:ext uri="{FF2B5EF4-FFF2-40B4-BE49-F238E27FC236}">
                  <a16:creationId xmlns:a16="http://schemas.microsoft.com/office/drawing/2014/main" id="{F63F91B6-CBFC-0C42-9EED-5D9482540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4225" y="4213880"/>
              <a:ext cx="844550" cy="594061"/>
            </a:xfrm>
            <a:prstGeom prst="ellipse">
              <a:avLst/>
            </a:prstGeom>
            <a:solidFill>
              <a:srgbClr val="9CDFF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access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ISP</a:t>
              </a:r>
            </a:p>
          </p:txBody>
        </p:sp>
        <p:sp>
          <p:nvSpPr>
            <p:cNvPr id="464" name="Oval 76">
              <a:extLst>
                <a:ext uri="{FF2B5EF4-FFF2-40B4-BE49-F238E27FC236}">
                  <a16:creationId xmlns:a16="http://schemas.microsoft.com/office/drawing/2014/main" id="{0CC0ED7A-0698-274E-845B-1805813385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9500" y="4213880"/>
              <a:ext cx="846138" cy="594061"/>
            </a:xfrm>
            <a:prstGeom prst="ellipse">
              <a:avLst/>
            </a:prstGeom>
            <a:solidFill>
              <a:srgbClr val="9CDFF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access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ISP</a:t>
              </a:r>
            </a:p>
          </p:txBody>
        </p:sp>
        <p:sp>
          <p:nvSpPr>
            <p:cNvPr id="465" name="Oval 76">
              <a:extLst>
                <a:ext uri="{FF2B5EF4-FFF2-40B4-BE49-F238E27FC236}">
                  <a16:creationId xmlns:a16="http://schemas.microsoft.com/office/drawing/2014/main" id="{5043E7F4-FB4D-9A41-8107-85F65D012D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6363" y="4213880"/>
              <a:ext cx="846137" cy="594061"/>
            </a:xfrm>
            <a:prstGeom prst="ellipse">
              <a:avLst/>
            </a:prstGeom>
            <a:solidFill>
              <a:srgbClr val="9CDFF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access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ISP</a:t>
              </a:r>
            </a:p>
          </p:txBody>
        </p:sp>
        <p:sp>
          <p:nvSpPr>
            <p:cNvPr id="466" name="Oval 76">
              <a:extLst>
                <a:ext uri="{FF2B5EF4-FFF2-40B4-BE49-F238E27FC236}">
                  <a16:creationId xmlns:a16="http://schemas.microsoft.com/office/drawing/2014/main" id="{019B9582-8292-2B43-876B-11E7E334F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225" y="4213880"/>
              <a:ext cx="844550" cy="594061"/>
            </a:xfrm>
            <a:prstGeom prst="ellipse">
              <a:avLst/>
            </a:prstGeom>
            <a:solidFill>
              <a:srgbClr val="9CDFF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access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ISP</a:t>
              </a:r>
            </a:p>
          </p:txBody>
        </p:sp>
        <p:sp>
          <p:nvSpPr>
            <p:cNvPr id="467" name="Oval 76">
              <a:extLst>
                <a:ext uri="{FF2B5EF4-FFF2-40B4-BE49-F238E27FC236}">
                  <a16:creationId xmlns:a16="http://schemas.microsoft.com/office/drawing/2014/main" id="{71C26863-28CD-0841-A043-C33419B4C3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7363" y="4213880"/>
              <a:ext cx="844550" cy="594061"/>
            </a:xfrm>
            <a:prstGeom prst="ellipse">
              <a:avLst/>
            </a:prstGeom>
            <a:solidFill>
              <a:srgbClr val="9CDFF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access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ISP</a:t>
              </a:r>
            </a:p>
          </p:txBody>
        </p:sp>
        <p:sp>
          <p:nvSpPr>
            <p:cNvPr id="468" name="Oval 76">
              <a:extLst>
                <a:ext uri="{FF2B5EF4-FFF2-40B4-BE49-F238E27FC236}">
                  <a16:creationId xmlns:a16="http://schemas.microsoft.com/office/drawing/2014/main" id="{E09B65C0-7813-1B48-A77E-DBAB110815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0500" y="4213880"/>
              <a:ext cx="844550" cy="594061"/>
            </a:xfrm>
            <a:prstGeom prst="ellipse">
              <a:avLst/>
            </a:prstGeom>
            <a:solidFill>
              <a:srgbClr val="9CDFF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access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ISP</a:t>
              </a:r>
            </a:p>
          </p:txBody>
        </p:sp>
      </p:grpSp>
      <p:sp>
        <p:nvSpPr>
          <p:cNvPr id="483" name="Rectangle 3">
            <a:extLst>
              <a:ext uri="{FF2B5EF4-FFF2-40B4-BE49-F238E27FC236}">
                <a16:creationId xmlns:a16="http://schemas.microsoft.com/office/drawing/2014/main" id="{026D98E3-E55A-AA42-BDF8-9795F6D3C3D1}"/>
              </a:ext>
            </a:extLst>
          </p:cNvPr>
          <p:cNvSpPr txBox="1">
            <a:spLocks noChangeArrowheads="1"/>
          </p:cNvSpPr>
          <p:nvPr/>
        </p:nvSpPr>
        <p:spPr>
          <a:xfrm>
            <a:off x="532110" y="5020506"/>
            <a:ext cx="11283366" cy="182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At “center”: small # of well-connected large networks</a:t>
            </a:r>
          </a:p>
          <a:p>
            <a:pPr marL="460375" marR="0" lvl="1" indent="-2809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>
                <a:tab pos="336550" algn="l"/>
              </a:tabLst>
              <a:defRPr/>
            </a:pP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“tier-1” commercial ISPs </a:t>
            </a:r>
            <a:r>
              <a: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(e.g., Level 3, Sprint, AT&amp;T, NTT), 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national &amp; international coverage</a:t>
            </a:r>
          </a:p>
          <a:p>
            <a:pPr marL="460375" marR="0" lvl="1" indent="-2809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>
                <a:tab pos="336550" algn="l"/>
              </a:tabLst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content provider networks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(e.g., Google, Facebook):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private network that connects its data centers to Internet, often bypassing tier-1, regional ISPs</a:t>
            </a:r>
          </a:p>
          <a:p>
            <a:pPr marL="682625" marR="0" lvl="1" indent="-2254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rial" panose="020B0604020202020204" pitchFamily="34" charset="0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D94A1D-C9FB-4248-AC42-32E817F83497}"/>
              </a:ext>
            </a:extLst>
          </p:cNvPr>
          <p:cNvGrpSpPr/>
          <p:nvPr/>
        </p:nvGrpSpPr>
        <p:grpSpPr>
          <a:xfrm>
            <a:off x="3727450" y="2136556"/>
            <a:ext cx="5191125" cy="1772008"/>
            <a:chOff x="3727450" y="2136556"/>
            <a:chExt cx="5191125" cy="1772008"/>
          </a:xfrm>
        </p:grpSpPr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3D999D2F-3D6C-EE46-ACFF-9A94460799DD}"/>
                </a:ext>
              </a:extLst>
            </p:cNvPr>
            <p:cNvCxnSpPr>
              <a:cxnSpLocks/>
              <a:stCxn id="474" idx="5"/>
            </p:cNvCxnSpPr>
            <p:nvPr/>
          </p:nvCxnSpPr>
          <p:spPr bwMode="auto">
            <a:xfrm>
              <a:off x="4222067" y="2951839"/>
              <a:ext cx="72121" cy="356693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4E43A483-DD26-0944-984C-9FFBA432C53A}"/>
                </a:ext>
              </a:extLst>
            </p:cNvPr>
            <p:cNvCxnSpPr/>
            <p:nvPr/>
          </p:nvCxnSpPr>
          <p:spPr bwMode="auto">
            <a:xfrm rot="5400000">
              <a:off x="4730778" y="2617790"/>
              <a:ext cx="1074683" cy="163512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19A50683-7013-9449-840A-903577766A0A}"/>
                </a:ext>
              </a:extLst>
            </p:cNvPr>
            <p:cNvCxnSpPr/>
            <p:nvPr/>
          </p:nvCxnSpPr>
          <p:spPr bwMode="auto">
            <a:xfrm rot="10800000" flipV="1">
              <a:off x="5430838" y="2878660"/>
              <a:ext cx="811212" cy="511967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F41BF13C-E29D-B649-B6A6-97965B9958D9}"/>
                </a:ext>
              </a:extLst>
            </p:cNvPr>
            <p:cNvCxnSpPr>
              <a:stCxn id="456" idx="5"/>
            </p:cNvCxnSpPr>
            <p:nvPr/>
          </p:nvCxnSpPr>
          <p:spPr bwMode="auto">
            <a:xfrm rot="16200000" flipH="1">
              <a:off x="4491313" y="1687018"/>
              <a:ext cx="1382161" cy="2281238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70E05AEB-33C1-F146-A41B-426553EF3738}"/>
                </a:ext>
              </a:extLst>
            </p:cNvPr>
            <p:cNvCxnSpPr>
              <a:cxnSpLocks/>
            </p:cNvCxnSpPr>
            <p:nvPr/>
          </p:nvCxnSpPr>
          <p:spPr bwMode="auto">
            <a:xfrm rot="10800000" flipV="1">
              <a:off x="7620000" y="2807014"/>
              <a:ext cx="1298575" cy="440322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459" name="Oval 33">
              <a:extLst>
                <a:ext uri="{FF2B5EF4-FFF2-40B4-BE49-F238E27FC236}">
                  <a16:creationId xmlns:a16="http://schemas.microsoft.com/office/drawing/2014/main" id="{F16DC38B-A491-5046-83FC-63C66E2CF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7450" y="3165242"/>
              <a:ext cx="1982788" cy="743322"/>
            </a:xfrm>
            <a:prstGeom prst="ellipse">
              <a:avLst/>
            </a:prstGeom>
            <a:solidFill>
              <a:srgbClr val="CC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Regional ISP</a:t>
              </a:r>
            </a:p>
          </p:txBody>
        </p:sp>
        <p:sp>
          <p:nvSpPr>
            <p:cNvPr id="460" name="Oval 33">
              <a:extLst>
                <a:ext uri="{FF2B5EF4-FFF2-40B4-BE49-F238E27FC236}">
                  <a16:creationId xmlns:a16="http://schemas.microsoft.com/office/drawing/2014/main" id="{C9724305-E472-CB48-B1A6-BABAE389F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2050" y="3165242"/>
              <a:ext cx="1982788" cy="743322"/>
            </a:xfrm>
            <a:prstGeom prst="ellipse">
              <a:avLst/>
            </a:prstGeom>
            <a:solidFill>
              <a:srgbClr val="CC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Regional ISP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98CF636-DA8A-D745-9075-918679134907}"/>
                </a:ext>
              </a:extLst>
            </p:cNvPr>
            <p:cNvCxnSpPr>
              <a:cxnSpLocks/>
              <a:endCxn id="460" idx="0"/>
            </p:cNvCxnSpPr>
            <p:nvPr/>
          </p:nvCxnSpPr>
          <p:spPr bwMode="auto">
            <a:xfrm>
              <a:off x="6941820" y="2964180"/>
              <a:ext cx="291624" cy="201062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AE64C16-791F-8441-B302-492643641712}"/>
              </a:ext>
            </a:extLst>
          </p:cNvPr>
          <p:cNvGrpSpPr/>
          <p:nvPr/>
        </p:nvGrpSpPr>
        <p:grpSpPr>
          <a:xfrm>
            <a:off x="2347913" y="1287258"/>
            <a:ext cx="7329086" cy="1769461"/>
            <a:chOff x="2347913" y="1287258"/>
            <a:chExt cx="7329086" cy="176946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082A075-8FA1-4544-AE58-6F5D6D9A92DA}"/>
                </a:ext>
              </a:extLst>
            </p:cNvPr>
            <p:cNvGrpSpPr/>
            <p:nvPr/>
          </p:nvGrpSpPr>
          <p:grpSpPr>
            <a:xfrm>
              <a:off x="2347913" y="1287258"/>
              <a:ext cx="7329086" cy="1769461"/>
              <a:chOff x="2347913" y="1287258"/>
              <a:chExt cx="7329086" cy="1769461"/>
            </a:xfrm>
          </p:grpSpPr>
          <p:cxnSp>
            <p:nvCxnSpPr>
              <p:cNvPr id="445" name="Straight Connector 444">
                <a:extLst>
                  <a:ext uri="{FF2B5EF4-FFF2-40B4-BE49-F238E27FC236}">
                    <a16:creationId xmlns:a16="http://schemas.microsoft.com/office/drawing/2014/main" id="{77B3FFCD-6B4E-B04D-B26D-CDEAE7B3C9BE}"/>
                  </a:ext>
                </a:extLst>
              </p:cNvPr>
              <p:cNvCxnSpPr/>
              <p:nvPr/>
            </p:nvCxnSpPr>
            <p:spPr bwMode="auto">
              <a:xfrm rot="10800000" flipV="1">
                <a:off x="4051300" y="2018914"/>
                <a:ext cx="3163888" cy="726904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id="{E797CE32-D445-834C-859C-100D3C4F78C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816343" y="2125983"/>
                <a:ext cx="183196" cy="466094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454" name="Straight Connector 453">
                <a:extLst>
                  <a:ext uri="{FF2B5EF4-FFF2-40B4-BE49-F238E27FC236}">
                    <a16:creationId xmlns:a16="http://schemas.microsoft.com/office/drawing/2014/main" id="{D8015E4B-28EF-5944-BD89-CFE5203E8D0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6889752" y="2118360"/>
                <a:ext cx="486408" cy="617009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9D811EE1-454D-B44D-B3C7-5257C43AF9EF}"/>
                  </a:ext>
                </a:extLst>
              </p:cNvPr>
              <p:cNvCxnSpPr/>
              <p:nvPr/>
            </p:nvCxnSpPr>
            <p:spPr bwMode="auto">
              <a:xfrm rot="10800000">
                <a:off x="4294188" y="1860422"/>
                <a:ext cx="531812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3DB7E325-0415-EB46-A933-1A825FB1EF27}"/>
                  </a:ext>
                </a:extLst>
              </p:cNvPr>
              <p:cNvCxnSpPr>
                <a:cxnSpLocks/>
                <a:stCxn id="55" idx="2"/>
                <a:endCxn id="457" idx="6"/>
              </p:cNvCxnSpPr>
              <p:nvPr/>
            </p:nvCxnSpPr>
            <p:spPr bwMode="auto">
              <a:xfrm flipH="1">
                <a:off x="6683375" y="1872695"/>
                <a:ext cx="440553" cy="1161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sp>
            <p:nvSpPr>
              <p:cNvPr id="441" name="Arc 440">
                <a:extLst>
                  <a:ext uri="{FF2B5EF4-FFF2-40B4-BE49-F238E27FC236}">
                    <a16:creationId xmlns:a16="http://schemas.microsoft.com/office/drawing/2014/main" id="{F3682F77-470D-6D4D-BC43-D73F8E4E433F}"/>
                  </a:ext>
                </a:extLst>
              </p:cNvPr>
              <p:cNvSpPr/>
              <p:nvPr/>
            </p:nvSpPr>
            <p:spPr bwMode="auto">
              <a:xfrm>
                <a:off x="3402013" y="1287258"/>
                <a:ext cx="4460875" cy="429873"/>
              </a:xfrm>
              <a:prstGeom prst="arc">
                <a:avLst>
                  <a:gd name="adj1" fmla="val 10681875"/>
                  <a:gd name="adj2" fmla="val 0"/>
                </a:avLst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/>
                  <a:ea typeface="+mn-ea"/>
                  <a:cs typeface="Arial"/>
                </a:endParaRPr>
              </a:p>
            </p:txBody>
          </p:sp>
          <p:cxnSp>
            <p:nvCxnSpPr>
              <p:cNvPr id="443" name="Straight Connector 442">
                <a:extLst>
                  <a:ext uri="{FF2B5EF4-FFF2-40B4-BE49-F238E27FC236}">
                    <a16:creationId xmlns:a16="http://schemas.microsoft.com/office/drawing/2014/main" id="{B727CE1B-773D-7F4D-9C71-0B340FA2D0A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6200000" flipH="1">
                <a:off x="3390276" y="2254903"/>
                <a:ext cx="429873" cy="244475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446" name="Straight Connector 445">
                <a:extLst>
                  <a:ext uri="{FF2B5EF4-FFF2-40B4-BE49-F238E27FC236}">
                    <a16:creationId xmlns:a16="http://schemas.microsoft.com/office/drawing/2014/main" id="{5A6922CA-5A15-4F48-88FD-5174505CA917}"/>
                  </a:ext>
                </a:extLst>
              </p:cNvPr>
              <p:cNvCxnSpPr/>
              <p:nvPr/>
            </p:nvCxnSpPr>
            <p:spPr bwMode="auto">
              <a:xfrm rot="16200000" flipH="1">
                <a:off x="6125374" y="2196331"/>
                <a:ext cx="474651" cy="406400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455" name="Straight Connector 454">
                <a:extLst>
                  <a:ext uri="{FF2B5EF4-FFF2-40B4-BE49-F238E27FC236}">
                    <a16:creationId xmlns:a16="http://schemas.microsoft.com/office/drawing/2014/main" id="{AFF03100-2980-DA4E-A72E-FE2723506844}"/>
                  </a:ext>
                </a:extLst>
              </p:cNvPr>
              <p:cNvCxnSpPr/>
              <p:nvPr/>
            </p:nvCxnSpPr>
            <p:spPr bwMode="auto">
              <a:xfrm>
                <a:off x="6510338" y="2026377"/>
                <a:ext cx="2433637" cy="644810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sp>
            <p:nvSpPr>
              <p:cNvPr id="456" name="Oval 34">
                <a:extLst>
                  <a:ext uri="{FF2B5EF4-FFF2-40B4-BE49-F238E27FC236}">
                    <a16:creationId xmlns:a16="http://schemas.microsoft.com/office/drawing/2014/main" id="{7403379F-8BEC-BC46-847F-B0D2D30F0E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7913" y="1502195"/>
                <a:ext cx="1984375" cy="743322"/>
              </a:xfrm>
              <a:prstGeom prst="ellipse">
                <a:avLst/>
              </a:prstGeom>
              <a:solidFill>
                <a:srgbClr val="0000A8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rPr>
                  <a:t>Tier 1 ISP</a:t>
                </a:r>
                <a:endPara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457" name="Oval 34">
                <a:extLst>
                  <a:ext uri="{FF2B5EF4-FFF2-40B4-BE49-F238E27FC236}">
                    <a16:creationId xmlns:a16="http://schemas.microsoft.com/office/drawing/2014/main" id="{919B70EA-11EB-9443-AD39-281E578EDE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0588" y="1502195"/>
                <a:ext cx="1982787" cy="743322"/>
              </a:xfrm>
              <a:prstGeom prst="ellipse">
                <a:avLst/>
              </a:prstGeom>
              <a:solidFill>
                <a:srgbClr val="0000A8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rPr>
                  <a:t>Tier 1 ISP</a:t>
                </a:r>
                <a:endPara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F7EA502-E5E7-2148-84FF-7709E5DCC565}"/>
                  </a:ext>
                </a:extLst>
              </p:cNvPr>
              <p:cNvGrpSpPr/>
              <p:nvPr/>
            </p:nvGrpSpPr>
            <p:grpSpPr>
              <a:xfrm>
                <a:off x="3480201" y="2504276"/>
                <a:ext cx="869150" cy="519599"/>
                <a:chOff x="553316" y="2968407"/>
                <a:chExt cx="869150" cy="552631"/>
              </a:xfrm>
            </p:grpSpPr>
            <p:sp>
              <p:nvSpPr>
                <p:cNvPr id="474" name="Oval 14">
                  <a:extLst>
                    <a:ext uri="{FF2B5EF4-FFF2-40B4-BE49-F238E27FC236}">
                      <a16:creationId xmlns:a16="http://schemas.microsoft.com/office/drawing/2014/main" id="{C524E6F7-4D23-5B41-81CB-2E8F6A351B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3316" y="2997818"/>
                  <a:ext cx="869150" cy="523220"/>
                </a:xfrm>
                <a:prstGeom prst="ellipse">
                  <a:avLst/>
                </a:prstGeom>
                <a:solidFill>
                  <a:srgbClr val="0000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5" name="TextBox 15">
                  <a:extLst>
                    <a:ext uri="{FF2B5EF4-FFF2-40B4-BE49-F238E27FC236}">
                      <a16:creationId xmlns:a16="http://schemas.microsoft.com/office/drawing/2014/main" id="{53F84AD2-D7E5-C147-8E47-5AD01774FFB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6987" y="2968407"/>
                  <a:ext cx="646331" cy="5232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IXP</a:t>
                  </a:r>
                  <a:endPara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82D7EBC-2AAE-6F49-9203-B1B767B9F503}"/>
                  </a:ext>
                </a:extLst>
              </p:cNvPr>
              <p:cNvGrpSpPr/>
              <p:nvPr/>
            </p:nvGrpSpPr>
            <p:grpSpPr>
              <a:xfrm>
                <a:off x="7123928" y="1507990"/>
                <a:ext cx="2014757" cy="729410"/>
                <a:chOff x="7123928" y="1507990"/>
                <a:chExt cx="2014757" cy="729410"/>
              </a:xfrm>
            </p:grpSpPr>
            <p:sp>
              <p:nvSpPr>
                <p:cNvPr id="55" name="Oval 11">
                  <a:extLst>
                    <a:ext uri="{FF2B5EF4-FFF2-40B4-BE49-F238E27FC236}">
                      <a16:creationId xmlns:a16="http://schemas.microsoft.com/office/drawing/2014/main" id="{9EEAA5DE-DEDF-6F41-AB04-0BB5371BAF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23928" y="1507990"/>
                  <a:ext cx="2014757" cy="729410"/>
                </a:xfrm>
                <a:prstGeom prst="ellipse">
                  <a:avLst/>
                </a:prstGeom>
                <a:solidFill>
                  <a:srgbClr val="FF6600">
                    <a:alpha val="70195"/>
                  </a:srgb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     </a:t>
                  </a:r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05919C5-B50A-CB4F-BA20-BB2AFFB0EE09}"/>
                    </a:ext>
                  </a:extLst>
                </p:cNvPr>
                <p:cNvSpPr txBox="1"/>
                <p:nvPr/>
              </p:nvSpPr>
              <p:spPr>
                <a:xfrm>
                  <a:off x="7387834" y="1535785"/>
                  <a:ext cx="1516762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Google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80" name="Group 479">
                <a:extLst>
                  <a:ext uri="{FF2B5EF4-FFF2-40B4-BE49-F238E27FC236}">
                    <a16:creationId xmlns:a16="http://schemas.microsoft.com/office/drawing/2014/main" id="{0429A9DE-1B7C-1047-9DD9-C9752FE5E0AA}"/>
                  </a:ext>
                </a:extLst>
              </p:cNvPr>
              <p:cNvGrpSpPr/>
              <p:nvPr/>
            </p:nvGrpSpPr>
            <p:grpSpPr>
              <a:xfrm>
                <a:off x="8807849" y="2554323"/>
                <a:ext cx="869150" cy="502396"/>
                <a:chOff x="553316" y="2997818"/>
                <a:chExt cx="869150" cy="534333"/>
              </a:xfrm>
            </p:grpSpPr>
            <p:sp>
              <p:nvSpPr>
                <p:cNvPr id="481" name="Oval 14">
                  <a:extLst>
                    <a:ext uri="{FF2B5EF4-FFF2-40B4-BE49-F238E27FC236}">
                      <a16:creationId xmlns:a16="http://schemas.microsoft.com/office/drawing/2014/main" id="{128739BB-76B0-4A48-9704-CAFF7205AE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3316" y="2997818"/>
                  <a:ext cx="869150" cy="523220"/>
                </a:xfrm>
                <a:prstGeom prst="ellipse">
                  <a:avLst/>
                </a:prstGeom>
                <a:solidFill>
                  <a:srgbClr val="0000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82" name="TextBox 15">
                  <a:extLst>
                    <a:ext uri="{FF2B5EF4-FFF2-40B4-BE49-F238E27FC236}">
                      <a16:creationId xmlns:a16="http://schemas.microsoft.com/office/drawing/2014/main" id="{5AC63B6D-51CB-924B-A12A-9A9BD196B4C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84127" y="3008931"/>
                  <a:ext cx="646331" cy="5232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IXP</a:t>
                  </a:r>
                  <a:endPara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</p:grpSp>
        <p:grpSp>
          <p:nvGrpSpPr>
            <p:cNvPr id="477" name="Group 476">
              <a:extLst>
                <a:ext uri="{FF2B5EF4-FFF2-40B4-BE49-F238E27FC236}">
                  <a16:creationId xmlns:a16="http://schemas.microsoft.com/office/drawing/2014/main" id="{EA985D80-092A-944F-9CC9-1AC8F8CA8DAE}"/>
                </a:ext>
              </a:extLst>
            </p:cNvPr>
            <p:cNvGrpSpPr/>
            <p:nvPr/>
          </p:nvGrpSpPr>
          <p:grpSpPr>
            <a:xfrm>
              <a:off x="6173793" y="2537627"/>
              <a:ext cx="869150" cy="502396"/>
              <a:chOff x="553316" y="2997818"/>
              <a:chExt cx="869150" cy="534333"/>
            </a:xfrm>
          </p:grpSpPr>
          <p:sp>
            <p:nvSpPr>
              <p:cNvPr id="478" name="Oval 14">
                <a:extLst>
                  <a:ext uri="{FF2B5EF4-FFF2-40B4-BE49-F238E27FC236}">
                    <a16:creationId xmlns:a16="http://schemas.microsoft.com/office/drawing/2014/main" id="{3075AFD6-086D-9B47-BCFB-D0B3D834CE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3316" y="2997818"/>
                <a:ext cx="869150" cy="52322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79" name="TextBox 15">
                <a:extLst>
                  <a:ext uri="{FF2B5EF4-FFF2-40B4-BE49-F238E27FC236}">
                    <a16:creationId xmlns:a16="http://schemas.microsoft.com/office/drawing/2014/main" id="{73956B90-EF11-724A-BB25-B8F47353BE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4127" y="3008931"/>
                <a:ext cx="646331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IXP</a:t>
                </a:r>
                <a:endPara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sp>
        <p:nvSpPr>
          <p:cNvPr id="61" name="Slide Number Placeholder 5">
            <a:extLst>
              <a:ext uri="{FF2B5EF4-FFF2-40B4-BE49-F238E27FC236}">
                <a16:creationId xmlns:a16="http://schemas.microsoft.com/office/drawing/2014/main" id="{71F9ABD3-3387-D74E-AF76-C145E41361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86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Rectangle 419">
            <a:extLst>
              <a:ext uri="{FF2B5EF4-FFF2-40B4-BE49-F238E27FC236}">
                <a16:creationId xmlns:a16="http://schemas.microsoft.com/office/drawing/2014/main" id="{F39DA03D-3BDA-2344-B3D3-3A95FB5EE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9074" y="3553079"/>
            <a:ext cx="986999" cy="669622"/>
          </a:xfrm>
          <a:prstGeom prst="rect">
            <a:avLst/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273" y="413683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ja-JP" sz="4800" dirty="0"/>
              <a:t>The network core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AEE93-D7C7-5A4A-AB8B-951DDF4E15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092" y="1531645"/>
            <a:ext cx="6282647" cy="4617464"/>
          </a:xfrm>
        </p:spPr>
        <p:txBody>
          <a:bodyPr>
            <a:normAutofit/>
          </a:bodyPr>
          <a:lstStyle/>
          <a:p>
            <a:pPr marL="412750" indent="-282575"/>
            <a:r>
              <a:rPr lang="en-US" altLang="en-US" dirty="0">
                <a:ea typeface="ＭＳ Ｐゴシック" panose="020B0600070205080204" pitchFamily="34" charset="-128"/>
              </a:rPr>
              <a:t>mesh of interconnected routers</a:t>
            </a:r>
          </a:p>
          <a:p>
            <a:pPr marL="412750" indent="-282575"/>
            <a:r>
              <a:rPr lang="en-US" altLang="en-US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packet-switching: </a:t>
            </a:r>
            <a:r>
              <a:rPr lang="en-US" altLang="en-US" dirty="0">
                <a:ea typeface="ＭＳ Ｐゴシック" panose="020B0600070205080204" pitchFamily="34" charset="-128"/>
              </a:rPr>
              <a:t>hosts break application-layer messages into </a:t>
            </a:r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packets</a:t>
            </a:r>
          </a:p>
          <a:p>
            <a:pPr lvl="1"/>
            <a:r>
              <a:rPr lang="en-US" altLang="en-US" sz="2800" dirty="0">
                <a:ea typeface="Arial" panose="020B0604020202020204" pitchFamily="34" charset="0"/>
              </a:rPr>
              <a:t>network </a:t>
            </a:r>
            <a:r>
              <a:rPr lang="en-US" altLang="en-US" sz="2800" dirty="0">
                <a:solidFill>
                  <a:srgbClr val="0000A3"/>
                </a:solidFill>
                <a:ea typeface="Arial" panose="020B0604020202020204" pitchFamily="34" charset="0"/>
              </a:rPr>
              <a:t>forwards</a:t>
            </a:r>
            <a:r>
              <a:rPr lang="en-US" altLang="en-US" sz="2800" dirty="0">
                <a:ea typeface="Arial" panose="020B0604020202020204" pitchFamily="34" charset="0"/>
              </a:rPr>
              <a:t> packets</a:t>
            </a:r>
            <a:r>
              <a:rPr lang="en-US" altLang="en-US" sz="2800" i="1" dirty="0">
                <a:ea typeface="Arial" panose="020B0604020202020204" pitchFamily="34" charset="0"/>
              </a:rPr>
              <a:t> </a:t>
            </a:r>
            <a:r>
              <a:rPr lang="en-US" altLang="en-US" sz="2800" dirty="0">
                <a:ea typeface="Arial" panose="020B0604020202020204" pitchFamily="34" charset="0"/>
              </a:rPr>
              <a:t>from one router to the next, across links on path from </a:t>
            </a:r>
            <a:r>
              <a:rPr lang="en-US" altLang="en-US" sz="2800" dirty="0">
                <a:solidFill>
                  <a:srgbClr val="0000A3"/>
                </a:solidFill>
                <a:ea typeface="Arial" panose="020B0604020202020204" pitchFamily="34" charset="0"/>
              </a:rPr>
              <a:t>source to destination</a:t>
            </a:r>
          </a:p>
          <a:p>
            <a:pPr marL="174625" indent="0">
              <a:buSzPct val="75000"/>
              <a:buNone/>
            </a:pPr>
            <a:endParaRPr lang="en-US" altLang="en-US" dirty="0"/>
          </a:p>
          <a:p>
            <a:endParaRPr lang="en-US" dirty="0"/>
          </a:p>
        </p:txBody>
      </p:sp>
      <p:sp>
        <p:nvSpPr>
          <p:cNvPr id="371" name="Freeform 370">
            <a:extLst>
              <a:ext uri="{FF2B5EF4-FFF2-40B4-BE49-F238E27FC236}">
                <a16:creationId xmlns:a16="http://schemas.microsoft.com/office/drawing/2014/main" id="{21662630-62BB-AE4A-A779-AEACD21E6D7C}"/>
              </a:ext>
            </a:extLst>
          </p:cNvPr>
          <p:cNvSpPr/>
          <p:nvPr/>
        </p:nvSpPr>
        <p:spPr>
          <a:xfrm>
            <a:off x="8985188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417">
            <a:extLst>
              <a:ext uri="{FF2B5EF4-FFF2-40B4-BE49-F238E27FC236}">
                <a16:creationId xmlns:a16="http://schemas.microsoft.com/office/drawing/2014/main" id="{22352293-C7A6-4C41-9DD8-CAA48CB29154}"/>
              </a:ext>
            </a:extLst>
          </p:cNvPr>
          <p:cNvSpPr>
            <a:spLocks/>
          </p:cNvSpPr>
          <p:nvPr/>
        </p:nvSpPr>
        <p:spPr bwMode="auto">
          <a:xfrm>
            <a:off x="7274076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0" name="AutoShape 420">
            <a:extLst>
              <a:ext uri="{FF2B5EF4-FFF2-40B4-BE49-F238E27FC236}">
                <a16:creationId xmlns:a16="http://schemas.microsoft.com/office/drawing/2014/main" id="{579866B0-F884-A84A-B74A-EFEA50EBF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350" y="3289251"/>
            <a:ext cx="1458912" cy="317850"/>
          </a:xfrm>
          <a:prstGeom prst="triangle">
            <a:avLst>
              <a:gd name="adj" fmla="val 50000"/>
            </a:avLst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CC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1" name="Freeform 427">
            <a:extLst>
              <a:ext uri="{FF2B5EF4-FFF2-40B4-BE49-F238E27FC236}">
                <a16:creationId xmlns:a16="http://schemas.microsoft.com/office/drawing/2014/main" id="{3F97D486-CCD5-C043-940C-EC1740EC7BA0}"/>
              </a:ext>
            </a:extLst>
          </p:cNvPr>
          <p:cNvSpPr>
            <a:spLocks/>
          </p:cNvSpPr>
          <p:nvPr/>
        </p:nvSpPr>
        <p:spPr bwMode="auto">
          <a:xfrm>
            <a:off x="7712401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Text Box 580">
            <a:extLst>
              <a:ext uri="{FF2B5EF4-FFF2-40B4-BE49-F238E27FC236}">
                <a16:creationId xmlns:a16="http://schemas.microsoft.com/office/drawing/2014/main" id="{16C4E384-62E0-DC41-883F-EB2C4C99F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mobile network</a:t>
            </a:r>
          </a:p>
        </p:txBody>
      </p:sp>
      <p:sp>
        <p:nvSpPr>
          <p:cNvPr id="69" name="Text Box 580">
            <a:extLst>
              <a:ext uri="{FF2B5EF4-FFF2-40B4-BE49-F238E27FC236}">
                <a16:creationId xmlns:a16="http://schemas.microsoft.com/office/drawing/2014/main" id="{9AC056F8-729E-D344-BD7D-917810217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home network</a:t>
            </a:r>
          </a:p>
        </p:txBody>
      </p:sp>
      <p:sp>
        <p:nvSpPr>
          <p:cNvPr id="70" name="Text Box 580">
            <a:extLst>
              <a:ext uri="{FF2B5EF4-FFF2-40B4-BE49-F238E27FC236}">
                <a16:creationId xmlns:a16="http://schemas.microsoft.com/office/drawing/2014/main" id="{8A1A4F41-0243-4946-9F02-F301CBD59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enterprise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          network</a:t>
            </a:r>
          </a:p>
        </p:txBody>
      </p:sp>
      <p:sp>
        <p:nvSpPr>
          <p:cNvPr id="372" name="Freeform 371">
            <a:extLst>
              <a:ext uri="{FF2B5EF4-FFF2-40B4-BE49-F238E27FC236}">
                <a16:creationId xmlns:a16="http://schemas.microsoft.com/office/drawing/2014/main" id="{C89E7C56-1DE4-7143-8EEB-E5965035CC42}"/>
              </a:ext>
            </a:extLst>
          </p:cNvPr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6BCCD85-1D07-EF4E-A878-EC23CD23096A}"/>
              </a:ext>
            </a:extLst>
          </p:cNvPr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D6FAD5AB-6E93-5E47-BE32-4993FD767B8F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2A115C8B-7EC0-084D-A3CF-7AEF0487F301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6F8043F-8502-904C-9632-B3658D71B8BE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B4B3A6DE-2E70-F74C-8CA1-13247C912682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B9DB078-BD58-F64A-B873-E1187205EB94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D321DD82-9D22-0B49-ADF9-8BE310E97E71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18A2FB0C-53B9-5248-AA65-9BA9B429FC4C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44FBB965-69F3-F546-AE9F-4AD14078F37E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BDA3EF41-5873-7D4B-8A04-F8D62DFD2DB6}"/>
              </a:ext>
            </a:extLst>
          </p:cNvPr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325473B9-6F55-684D-B22D-FF70325540CE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06CE85F7-18B2-3947-975F-CEA32EE2FBA7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3F3D0FA-374D-9147-8047-2B7B3AAF05DF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AFF00F79-7128-E243-BBD5-A97200EABABC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729D9C8D-B396-A049-9B7A-BE878812629D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4B32C41F-58E3-CC4F-9625-B6688BEB2140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58933865-B1C6-3244-A0F5-136E4C6DD92E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76C939A7-C3F0-5A45-B81D-4E775CF1C92C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2" name="Freeform 561">
            <a:extLst>
              <a:ext uri="{FF2B5EF4-FFF2-40B4-BE49-F238E27FC236}">
                <a16:creationId xmlns:a16="http://schemas.microsoft.com/office/drawing/2014/main" id="{BE088278-C41B-3E4A-87CE-FD65749FA13D}"/>
              </a:ext>
            </a:extLst>
          </p:cNvPr>
          <p:cNvSpPr/>
          <p:nvPr/>
        </p:nvSpPr>
        <p:spPr>
          <a:xfrm>
            <a:off x="9540813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59DB778E-F23D-6C41-8A2D-8F08BD46CBCB}"/>
              </a:ext>
            </a:extLst>
          </p:cNvPr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or global ISP</a:t>
            </a:r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2DCB9395-41DC-D844-A0B1-59B5BDD3151F}"/>
              </a:ext>
            </a:extLst>
          </p:cNvPr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C34CA97E-4007-3540-925A-3C739C254049}"/>
              </a:ext>
            </a:extLst>
          </p:cNvPr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or regional ISP</a:t>
            </a: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7DCF99E9-1DFC-0241-B2E7-471998268663}"/>
              </a:ext>
            </a:extLst>
          </p:cNvPr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datacenter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173BD163-3F4D-944E-B86B-3275B779D5A8}"/>
              </a:ext>
            </a:extLst>
          </p:cNvPr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B163CA8C-EB1E-A14C-9A66-BC297C1207E6}"/>
              </a:ext>
            </a:extLst>
          </p:cNvPr>
          <p:cNvCxnSpPr>
            <a:cxnSpLocks/>
          </p:cNvCxnSpPr>
          <p:nvPr/>
        </p:nvCxnSpPr>
        <p:spPr>
          <a:xfrm flipH="1" flipV="1">
            <a:off x="10559920" y="3580125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5423E50E-9196-7E41-B2E3-7EFFBB807850}"/>
              </a:ext>
            </a:extLst>
          </p:cNvPr>
          <p:cNvCxnSpPr>
            <a:cxnSpLocks/>
          </p:cNvCxnSpPr>
          <p:nvPr/>
        </p:nvCxnSpPr>
        <p:spPr>
          <a:xfrm flipH="1" flipV="1">
            <a:off x="10660835" y="3640684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D736E0FF-D607-3B4C-A87A-D415301D67BE}"/>
              </a:ext>
            </a:extLst>
          </p:cNvPr>
          <p:cNvCxnSpPr>
            <a:cxnSpLocks/>
          </p:cNvCxnSpPr>
          <p:nvPr/>
        </p:nvCxnSpPr>
        <p:spPr>
          <a:xfrm flipV="1">
            <a:off x="10636897" y="3633421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412118DA-F614-8A42-80A7-8D427CB9D063}"/>
              </a:ext>
            </a:extLst>
          </p:cNvPr>
          <p:cNvCxnSpPr>
            <a:cxnSpLocks/>
          </p:cNvCxnSpPr>
          <p:nvPr/>
        </p:nvCxnSpPr>
        <p:spPr>
          <a:xfrm flipH="1" flipV="1">
            <a:off x="10570774" y="3594896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Straight Connector 818">
            <a:extLst>
              <a:ext uri="{FF2B5EF4-FFF2-40B4-BE49-F238E27FC236}">
                <a16:creationId xmlns:a16="http://schemas.microsoft.com/office/drawing/2014/main" id="{1F000A1C-019C-AC40-8B26-99394BC90A3F}"/>
              </a:ext>
            </a:extLst>
          </p:cNvPr>
          <p:cNvCxnSpPr>
            <a:cxnSpLocks/>
          </p:cNvCxnSpPr>
          <p:nvPr/>
        </p:nvCxnSpPr>
        <p:spPr>
          <a:xfrm flipH="1" flipV="1">
            <a:off x="10550620" y="4071642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8" name="Straight Connector 817">
            <a:extLst>
              <a:ext uri="{FF2B5EF4-FFF2-40B4-BE49-F238E27FC236}">
                <a16:creationId xmlns:a16="http://schemas.microsoft.com/office/drawing/2014/main" id="{E581177E-ADBB-324A-BE56-FFA64730F33D}"/>
              </a:ext>
            </a:extLst>
          </p:cNvPr>
          <p:cNvCxnSpPr>
            <a:cxnSpLocks/>
          </p:cNvCxnSpPr>
          <p:nvPr/>
        </p:nvCxnSpPr>
        <p:spPr>
          <a:xfrm flipH="1">
            <a:off x="9895195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Straight Connector 815">
            <a:extLst>
              <a:ext uri="{FF2B5EF4-FFF2-40B4-BE49-F238E27FC236}">
                <a16:creationId xmlns:a16="http://schemas.microsoft.com/office/drawing/2014/main" id="{D0BFF2F4-0B07-CF45-A69B-7B91FA12DE36}"/>
              </a:ext>
            </a:extLst>
          </p:cNvPr>
          <p:cNvCxnSpPr>
            <a:cxnSpLocks/>
          </p:cNvCxnSpPr>
          <p:nvPr/>
        </p:nvCxnSpPr>
        <p:spPr>
          <a:xfrm flipH="1">
            <a:off x="9219616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Straight Connector 812">
            <a:extLst>
              <a:ext uri="{FF2B5EF4-FFF2-40B4-BE49-F238E27FC236}">
                <a16:creationId xmlns:a16="http://schemas.microsoft.com/office/drawing/2014/main" id="{E3568D00-797E-F542-B47B-DC40257A1AF2}"/>
              </a:ext>
            </a:extLst>
          </p:cNvPr>
          <p:cNvCxnSpPr>
            <a:cxnSpLocks/>
          </p:cNvCxnSpPr>
          <p:nvPr/>
        </p:nvCxnSpPr>
        <p:spPr>
          <a:xfrm flipH="1">
            <a:off x="9276868" y="3507672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1" name="Straight Connector 810">
            <a:extLst>
              <a:ext uri="{FF2B5EF4-FFF2-40B4-BE49-F238E27FC236}">
                <a16:creationId xmlns:a16="http://schemas.microsoft.com/office/drawing/2014/main" id="{B5D2DFB3-E4DE-3C49-8F72-DC09F553A5F3}"/>
              </a:ext>
            </a:extLst>
          </p:cNvPr>
          <p:cNvCxnSpPr>
            <a:cxnSpLocks/>
          </p:cNvCxnSpPr>
          <p:nvPr/>
        </p:nvCxnSpPr>
        <p:spPr>
          <a:xfrm>
            <a:off x="9733069" y="3507672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F9A85AAA-3DAA-6946-B559-D97F731B61D5}"/>
              </a:ext>
            </a:extLst>
          </p:cNvPr>
          <p:cNvCxnSpPr/>
          <p:nvPr/>
        </p:nvCxnSpPr>
        <p:spPr>
          <a:xfrm>
            <a:off x="10137668" y="2754692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12CE73BA-DDE8-5741-9E5E-64CA353BA98C}"/>
              </a:ext>
            </a:extLst>
          </p:cNvPr>
          <p:cNvCxnSpPr>
            <a:cxnSpLocks/>
          </p:cNvCxnSpPr>
          <p:nvPr/>
        </p:nvCxnSpPr>
        <p:spPr>
          <a:xfrm flipH="1">
            <a:off x="9798719" y="2695013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CE6E1140-BC2F-9947-9B51-91DC5079ABB1}"/>
              </a:ext>
            </a:extLst>
          </p:cNvPr>
          <p:cNvCxnSpPr/>
          <p:nvPr/>
        </p:nvCxnSpPr>
        <p:spPr>
          <a:xfrm flipH="1">
            <a:off x="10100635" y="2169432"/>
            <a:ext cx="761467" cy="57735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9EF5B4FA-3960-F54C-936B-C64147078447}"/>
              </a:ext>
            </a:extLst>
          </p:cNvPr>
          <p:cNvCxnSpPr/>
          <p:nvPr/>
        </p:nvCxnSpPr>
        <p:spPr>
          <a:xfrm flipH="1">
            <a:off x="10100635" y="2268313"/>
            <a:ext cx="3970" cy="5184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691B45AC-C5E3-D24E-9C63-05D00B08C71D}"/>
              </a:ext>
            </a:extLst>
          </p:cNvPr>
          <p:cNvCxnSpPr/>
          <p:nvPr/>
        </p:nvCxnSpPr>
        <p:spPr>
          <a:xfrm flipH="1">
            <a:off x="10672135" y="2200506"/>
            <a:ext cx="149360" cy="5184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59EB46BB-F3EA-4248-B631-AC80BEB74EF0}"/>
              </a:ext>
            </a:extLst>
          </p:cNvPr>
          <p:cNvCxnSpPr/>
          <p:nvPr/>
        </p:nvCxnSpPr>
        <p:spPr>
          <a:xfrm flipH="1">
            <a:off x="10142166" y="2718967"/>
            <a:ext cx="574283" cy="2782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C562C7DD-3FD1-0E4C-B308-744C6C87FC79}"/>
              </a:ext>
            </a:extLst>
          </p:cNvPr>
          <p:cNvCxnSpPr/>
          <p:nvPr/>
        </p:nvCxnSpPr>
        <p:spPr>
          <a:xfrm flipH="1">
            <a:off x="10069542" y="2169432"/>
            <a:ext cx="788589" cy="9888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6793D61B-AD50-A246-A5C0-38DF48C17738}"/>
              </a:ext>
            </a:extLst>
          </p:cNvPr>
          <p:cNvCxnSpPr/>
          <p:nvPr/>
        </p:nvCxnSpPr>
        <p:spPr>
          <a:xfrm flipH="1">
            <a:off x="10862103" y="2127325"/>
            <a:ext cx="279002" cy="421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EDD09B84-3AA8-0948-AB6C-1D5CBFFC5293}"/>
              </a:ext>
            </a:extLst>
          </p:cNvPr>
          <p:cNvCxnSpPr/>
          <p:nvPr/>
        </p:nvCxnSpPr>
        <p:spPr>
          <a:xfrm flipH="1" flipV="1">
            <a:off x="10681994" y="2718967"/>
            <a:ext cx="353541" cy="67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C777BA08-17B1-254B-BCB6-583E10254EC6}"/>
              </a:ext>
            </a:extLst>
          </p:cNvPr>
          <p:cNvCxnSpPr/>
          <p:nvPr/>
        </p:nvCxnSpPr>
        <p:spPr>
          <a:xfrm flipH="1">
            <a:off x="8769223" y="2268313"/>
            <a:ext cx="1300319" cy="60662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Line 541">
            <a:extLst>
              <a:ext uri="{FF2B5EF4-FFF2-40B4-BE49-F238E27FC236}">
                <a16:creationId xmlns:a16="http://schemas.microsoft.com/office/drawing/2014/main" id="{C44ADC96-78DA-C64F-AF97-4FFA68D2ED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78705" y="4113379"/>
            <a:ext cx="429324" cy="7056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Line 424">
            <a:extLst>
              <a:ext uri="{FF2B5EF4-FFF2-40B4-BE49-F238E27FC236}">
                <a16:creationId xmlns:a16="http://schemas.microsoft.com/office/drawing/2014/main" id="{845B46BE-685D-2D4E-AD26-5684794D19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44554" y="4047456"/>
            <a:ext cx="969051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3" name="Oval 800">
            <a:extLst>
              <a:ext uri="{FF2B5EF4-FFF2-40B4-BE49-F238E27FC236}">
                <a16:creationId xmlns:a16="http://schemas.microsoft.com/office/drawing/2014/main" id="{271D03F6-D85B-EC41-803D-EFAA96DAE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541" y="2292995"/>
            <a:ext cx="52388" cy="4948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615" name="Group 614">
            <a:extLst>
              <a:ext uri="{FF2B5EF4-FFF2-40B4-BE49-F238E27FC236}">
                <a16:creationId xmlns:a16="http://schemas.microsoft.com/office/drawing/2014/main" id="{E166183D-5423-4E4A-AD63-A361EDE184C0}"/>
              </a:ext>
            </a:extLst>
          </p:cNvPr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616" name="Freeform 615">
              <a:extLst>
                <a:ext uri="{FF2B5EF4-FFF2-40B4-BE49-F238E27FC236}">
                  <a16:creationId xmlns:a16="http://schemas.microsoft.com/office/drawing/2014/main" id="{8470D159-2329-7F46-9191-000B96A32C7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825BDAE5-F4DB-9148-9BC8-0F6F2D1E653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18" name="Group 617">
              <a:extLst>
                <a:ext uri="{FF2B5EF4-FFF2-40B4-BE49-F238E27FC236}">
                  <a16:creationId xmlns:a16="http://schemas.microsoft.com/office/drawing/2014/main" id="{237F0420-A845-064A-97A2-458F63D673C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19" name="Freeform 618">
                <a:extLst>
                  <a:ext uri="{FF2B5EF4-FFF2-40B4-BE49-F238E27FC236}">
                    <a16:creationId xmlns:a16="http://schemas.microsoft.com/office/drawing/2014/main" id="{D11109B9-8A56-A945-BA04-5A564B10300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0" name="Freeform 619">
                <a:extLst>
                  <a:ext uri="{FF2B5EF4-FFF2-40B4-BE49-F238E27FC236}">
                    <a16:creationId xmlns:a16="http://schemas.microsoft.com/office/drawing/2014/main" id="{170AB2AC-06DB-034E-A5C4-0C8F62E3BE4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1" name="Freeform 620">
                <a:extLst>
                  <a:ext uri="{FF2B5EF4-FFF2-40B4-BE49-F238E27FC236}">
                    <a16:creationId xmlns:a16="http://schemas.microsoft.com/office/drawing/2014/main" id="{E41AEAC2-F85C-4A4E-B0B9-D5C02217D60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2" name="Freeform 621">
                <a:extLst>
                  <a:ext uri="{FF2B5EF4-FFF2-40B4-BE49-F238E27FC236}">
                    <a16:creationId xmlns:a16="http://schemas.microsoft.com/office/drawing/2014/main" id="{7955A7EE-741F-9740-8344-A2BC817675A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C471E59B-7A0B-AE4F-95D6-F76514D2D55A}"/>
              </a:ext>
            </a:extLst>
          </p:cNvPr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8CD016E7-5480-8E4E-94F7-201A1C6046D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593A573C-B6D6-684E-BA73-8F7F7FA8D57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0" name="Group 579">
              <a:extLst>
                <a:ext uri="{FF2B5EF4-FFF2-40B4-BE49-F238E27FC236}">
                  <a16:creationId xmlns:a16="http://schemas.microsoft.com/office/drawing/2014/main" id="{2C09AC60-D16C-A948-B25E-01CF60EAAD7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1" name="Freeform 580">
                <a:extLst>
                  <a:ext uri="{FF2B5EF4-FFF2-40B4-BE49-F238E27FC236}">
                    <a16:creationId xmlns:a16="http://schemas.microsoft.com/office/drawing/2014/main" id="{D9A85682-B6A6-2344-B24D-66A792630B3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2" name="Freeform 581">
                <a:extLst>
                  <a:ext uri="{FF2B5EF4-FFF2-40B4-BE49-F238E27FC236}">
                    <a16:creationId xmlns:a16="http://schemas.microsoft.com/office/drawing/2014/main" id="{52EBCF47-0621-B64C-B884-20683D14D92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3" name="Freeform 582">
                <a:extLst>
                  <a:ext uri="{FF2B5EF4-FFF2-40B4-BE49-F238E27FC236}">
                    <a16:creationId xmlns:a16="http://schemas.microsoft.com/office/drawing/2014/main" id="{83AAD1CC-D818-A245-9CF9-C4877A62A5D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4" name="Freeform 583">
                <a:extLst>
                  <a:ext uri="{FF2B5EF4-FFF2-40B4-BE49-F238E27FC236}">
                    <a16:creationId xmlns:a16="http://schemas.microsoft.com/office/drawing/2014/main" id="{51F55DD1-3A8F-0242-A470-690BE99AC68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93" name="Group 592">
            <a:extLst>
              <a:ext uri="{FF2B5EF4-FFF2-40B4-BE49-F238E27FC236}">
                <a16:creationId xmlns:a16="http://schemas.microsoft.com/office/drawing/2014/main" id="{7BF36121-B4F6-2447-9F5B-F29B627F3B2A}"/>
              </a:ext>
            </a:extLst>
          </p:cNvPr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D13949CD-BE6A-5744-98EE-61BE5EE60D4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F3651F16-DD17-4D47-9A8D-8EFA601CA85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6" name="Group 595">
              <a:extLst>
                <a:ext uri="{FF2B5EF4-FFF2-40B4-BE49-F238E27FC236}">
                  <a16:creationId xmlns:a16="http://schemas.microsoft.com/office/drawing/2014/main" id="{10CA9012-91B2-A449-8A2E-65BA6061B48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7" name="Freeform 596">
                <a:extLst>
                  <a:ext uri="{FF2B5EF4-FFF2-40B4-BE49-F238E27FC236}">
                    <a16:creationId xmlns:a16="http://schemas.microsoft.com/office/drawing/2014/main" id="{964BBEA0-D220-6747-850B-459388ABF25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8" name="Freeform 597">
                <a:extLst>
                  <a:ext uri="{FF2B5EF4-FFF2-40B4-BE49-F238E27FC236}">
                    <a16:creationId xmlns:a16="http://schemas.microsoft.com/office/drawing/2014/main" id="{ADEC5ED7-ED4C-584D-AB78-AA02A93E946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9" name="Freeform 598">
                <a:extLst>
                  <a:ext uri="{FF2B5EF4-FFF2-40B4-BE49-F238E27FC236}">
                    <a16:creationId xmlns:a16="http://schemas.microsoft.com/office/drawing/2014/main" id="{F45598BF-44BC-354D-9020-97A874C585B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0" name="Freeform 599">
                <a:extLst>
                  <a:ext uri="{FF2B5EF4-FFF2-40B4-BE49-F238E27FC236}">
                    <a16:creationId xmlns:a16="http://schemas.microsoft.com/office/drawing/2014/main" id="{3A2BDF5D-2CA0-2145-8059-D8F121D4D3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187A607B-CA61-BE46-8032-8E34596E7689}"/>
              </a:ext>
            </a:extLst>
          </p:cNvPr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EB8C3753-6F83-F64B-9439-656B124AA3B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F476EE06-2893-8D4D-AF54-92697A0FE8A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04" name="Group 603">
              <a:extLst>
                <a:ext uri="{FF2B5EF4-FFF2-40B4-BE49-F238E27FC236}">
                  <a16:creationId xmlns:a16="http://schemas.microsoft.com/office/drawing/2014/main" id="{5DED3EC9-29B0-8D48-BC37-13731DFE683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05" name="Freeform 604">
                <a:extLst>
                  <a:ext uri="{FF2B5EF4-FFF2-40B4-BE49-F238E27FC236}">
                    <a16:creationId xmlns:a16="http://schemas.microsoft.com/office/drawing/2014/main" id="{D08D678C-613A-3543-B832-EE51616C693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6" name="Freeform 605">
                <a:extLst>
                  <a:ext uri="{FF2B5EF4-FFF2-40B4-BE49-F238E27FC236}">
                    <a16:creationId xmlns:a16="http://schemas.microsoft.com/office/drawing/2014/main" id="{9EB7819C-4684-3347-AA14-421D743ECB9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7" name="Freeform 606">
                <a:extLst>
                  <a:ext uri="{FF2B5EF4-FFF2-40B4-BE49-F238E27FC236}">
                    <a16:creationId xmlns:a16="http://schemas.microsoft.com/office/drawing/2014/main" id="{F23E654E-4CEA-E346-A508-15310ABC704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8" name="Freeform 607">
                <a:extLst>
                  <a:ext uri="{FF2B5EF4-FFF2-40B4-BE49-F238E27FC236}">
                    <a16:creationId xmlns:a16="http://schemas.microsoft.com/office/drawing/2014/main" id="{EF443A10-9F41-BB4D-8E65-E94AEE09BDA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7CCD8656-0FD3-B844-BC6C-33CE0577598D}"/>
              </a:ext>
            </a:extLst>
          </p:cNvPr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7CF4B187-63BE-654E-852A-09C69503C97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3B5270E4-3067-1643-B96C-CE5CEE09747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57" name="Group 556">
              <a:extLst>
                <a:ext uri="{FF2B5EF4-FFF2-40B4-BE49-F238E27FC236}">
                  <a16:creationId xmlns:a16="http://schemas.microsoft.com/office/drawing/2014/main" id="{3BECC0F9-CE1F-254B-B04F-1EAA89C59C9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8" name="Freeform 557">
                <a:extLst>
                  <a:ext uri="{FF2B5EF4-FFF2-40B4-BE49-F238E27FC236}">
                    <a16:creationId xmlns:a16="http://schemas.microsoft.com/office/drawing/2014/main" id="{7C55C6EE-4672-4F4F-A2F8-2821804F594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9" name="Freeform 558">
                <a:extLst>
                  <a:ext uri="{FF2B5EF4-FFF2-40B4-BE49-F238E27FC236}">
                    <a16:creationId xmlns:a16="http://schemas.microsoft.com/office/drawing/2014/main" id="{C3B242E2-FAA3-F340-B7F0-35D87BB6BAA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0" name="Freeform 559">
                <a:extLst>
                  <a:ext uri="{FF2B5EF4-FFF2-40B4-BE49-F238E27FC236}">
                    <a16:creationId xmlns:a16="http://schemas.microsoft.com/office/drawing/2014/main" id="{87ED7762-177B-454C-AA37-EB518D75B66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1" name="Freeform 560">
                <a:extLst>
                  <a:ext uri="{FF2B5EF4-FFF2-40B4-BE49-F238E27FC236}">
                    <a16:creationId xmlns:a16="http://schemas.microsoft.com/office/drawing/2014/main" id="{AD88A8A1-4E2B-154E-845D-5419478A1D2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1A0C1583-3B4A-E44D-BB19-B20517502EBD}"/>
              </a:ext>
            </a:extLst>
          </p:cNvPr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196997C3-A7DB-5041-AC08-10F980FB77E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5F84A336-003F-D045-8717-1066774A69E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8" name="Group 587">
              <a:extLst>
                <a:ext uri="{FF2B5EF4-FFF2-40B4-BE49-F238E27FC236}">
                  <a16:creationId xmlns:a16="http://schemas.microsoft.com/office/drawing/2014/main" id="{FF876992-AF96-3545-9CEA-A02174E1151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9" name="Freeform 588">
                <a:extLst>
                  <a:ext uri="{FF2B5EF4-FFF2-40B4-BE49-F238E27FC236}">
                    <a16:creationId xmlns:a16="http://schemas.microsoft.com/office/drawing/2014/main" id="{668E6E88-4A46-6C47-A59A-CB9D07441C1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0" name="Freeform 589">
                <a:extLst>
                  <a:ext uri="{FF2B5EF4-FFF2-40B4-BE49-F238E27FC236}">
                    <a16:creationId xmlns:a16="http://schemas.microsoft.com/office/drawing/2014/main" id="{C179B4BA-1D8B-E542-8032-CCB2C08DB97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1" name="Freeform 590">
                <a:extLst>
                  <a:ext uri="{FF2B5EF4-FFF2-40B4-BE49-F238E27FC236}">
                    <a16:creationId xmlns:a16="http://schemas.microsoft.com/office/drawing/2014/main" id="{DCACB29E-ABE8-BA42-AD55-DAF519C17B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2" name="Freeform 591">
                <a:extLst>
                  <a:ext uri="{FF2B5EF4-FFF2-40B4-BE49-F238E27FC236}">
                    <a16:creationId xmlns:a16="http://schemas.microsoft.com/office/drawing/2014/main" id="{FD35A0ED-997C-6D46-9D96-FA8D4339826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158E5A4C-7065-8643-BDC2-3A235B56FEA4}"/>
              </a:ext>
            </a:extLst>
          </p:cNvPr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CA8EFAEE-3EA1-2A49-A68E-588F301B692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7A05A3F9-D6B9-D14C-83C8-6C79F0B6B2C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1" name="Group 540">
              <a:extLst>
                <a:ext uri="{FF2B5EF4-FFF2-40B4-BE49-F238E27FC236}">
                  <a16:creationId xmlns:a16="http://schemas.microsoft.com/office/drawing/2014/main" id="{8AAC1FAD-B7BA-744A-8599-5670C6B0E77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42" name="Freeform 541">
                <a:extLst>
                  <a:ext uri="{FF2B5EF4-FFF2-40B4-BE49-F238E27FC236}">
                    <a16:creationId xmlns:a16="http://schemas.microsoft.com/office/drawing/2014/main" id="{A016DA82-50DC-224C-84FF-C492EDE01BC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3" name="Freeform 542">
                <a:extLst>
                  <a:ext uri="{FF2B5EF4-FFF2-40B4-BE49-F238E27FC236}">
                    <a16:creationId xmlns:a16="http://schemas.microsoft.com/office/drawing/2014/main" id="{3D2D51D6-0AC0-9D43-A55C-E94B7DCA77F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4" name="Freeform 543">
                <a:extLst>
                  <a:ext uri="{FF2B5EF4-FFF2-40B4-BE49-F238E27FC236}">
                    <a16:creationId xmlns:a16="http://schemas.microsoft.com/office/drawing/2014/main" id="{76C27F31-4CE4-1242-9801-166D4F66B5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5" name="Freeform 544">
                <a:extLst>
                  <a:ext uri="{FF2B5EF4-FFF2-40B4-BE49-F238E27FC236}">
                    <a16:creationId xmlns:a16="http://schemas.microsoft.com/office/drawing/2014/main" id="{9BC7E87F-2555-8D4C-80CB-0E2F5F4BB0F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46" name="Group 545">
            <a:extLst>
              <a:ext uri="{FF2B5EF4-FFF2-40B4-BE49-F238E27FC236}">
                <a16:creationId xmlns:a16="http://schemas.microsoft.com/office/drawing/2014/main" id="{4DAC2AB4-F1E4-D740-A4AF-07EE55303854}"/>
              </a:ext>
            </a:extLst>
          </p:cNvPr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23E59006-14B9-C64E-A05E-0BD7C00C4A6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2AD17789-C54D-4948-95E6-741F42B1FB2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9" name="Group 548">
              <a:extLst>
                <a:ext uri="{FF2B5EF4-FFF2-40B4-BE49-F238E27FC236}">
                  <a16:creationId xmlns:a16="http://schemas.microsoft.com/office/drawing/2014/main" id="{278D7FE0-D307-E941-967D-E4145732CEE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0" name="Freeform 549">
                <a:extLst>
                  <a:ext uri="{FF2B5EF4-FFF2-40B4-BE49-F238E27FC236}">
                    <a16:creationId xmlns:a16="http://schemas.microsoft.com/office/drawing/2014/main" id="{1ADC6420-4AC2-F544-B940-D0A18615CA5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1" name="Freeform 550">
                <a:extLst>
                  <a:ext uri="{FF2B5EF4-FFF2-40B4-BE49-F238E27FC236}">
                    <a16:creationId xmlns:a16="http://schemas.microsoft.com/office/drawing/2014/main" id="{223E40C5-E2E3-3B42-A86A-26D2D130B73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2" name="Freeform 551">
                <a:extLst>
                  <a:ext uri="{FF2B5EF4-FFF2-40B4-BE49-F238E27FC236}">
                    <a16:creationId xmlns:a16="http://schemas.microsoft.com/office/drawing/2014/main" id="{C6AA2152-8609-214A-AE62-E7DFD1A9E7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3" name="Freeform 552">
                <a:extLst>
                  <a:ext uri="{FF2B5EF4-FFF2-40B4-BE49-F238E27FC236}">
                    <a16:creationId xmlns:a16="http://schemas.microsoft.com/office/drawing/2014/main" id="{7CB5E54A-6719-9747-80B7-8D19331BE78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EA34A94C-D92D-084C-BFEA-F4C8DF0AD275}"/>
              </a:ext>
            </a:extLst>
          </p:cNvPr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E1E1C6E8-4D60-7F43-BB0E-6D883F10D4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50975E36-0C2A-6844-A407-23F033DB4BD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3F7EBA29-30EF-C741-94EE-735398C6CFA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27" name="Freeform 626">
                <a:extLst>
                  <a:ext uri="{FF2B5EF4-FFF2-40B4-BE49-F238E27FC236}">
                    <a16:creationId xmlns:a16="http://schemas.microsoft.com/office/drawing/2014/main" id="{B3AD45B5-1F4B-FF4A-843D-9D062939267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8" name="Freeform 627">
                <a:extLst>
                  <a:ext uri="{FF2B5EF4-FFF2-40B4-BE49-F238E27FC236}">
                    <a16:creationId xmlns:a16="http://schemas.microsoft.com/office/drawing/2014/main" id="{A6F160FF-CBBD-9147-8D0B-92A36BEBF8A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9" name="Freeform 628">
                <a:extLst>
                  <a:ext uri="{FF2B5EF4-FFF2-40B4-BE49-F238E27FC236}">
                    <a16:creationId xmlns:a16="http://schemas.microsoft.com/office/drawing/2014/main" id="{421F3589-EC70-074A-903F-D618ED6F789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0" name="Freeform 629">
                <a:extLst>
                  <a:ext uri="{FF2B5EF4-FFF2-40B4-BE49-F238E27FC236}">
                    <a16:creationId xmlns:a16="http://schemas.microsoft.com/office/drawing/2014/main" id="{CEC8DEB8-8E24-2948-9AF6-0F3EF908CD4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359" name="Picture 653" descr="iphone_stylized_small">
            <a:extLst>
              <a:ext uri="{FF2B5EF4-FFF2-40B4-BE49-F238E27FC236}">
                <a16:creationId xmlns:a16="http://schemas.microsoft.com/office/drawing/2014/main" id="{EDF1EC93-A6E5-964F-B0D6-EE56B282A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572" y="1917025"/>
            <a:ext cx="136841" cy="32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1018" descr="laptop_keyboard">
            <a:extLst>
              <a:ext uri="{FF2B5EF4-FFF2-40B4-BE49-F238E27FC236}">
                <a16:creationId xmlns:a16="http://schemas.microsoft.com/office/drawing/2014/main" id="{7087B8D0-FFCB-0746-A889-28909002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7464781" y="2605090"/>
            <a:ext cx="437221" cy="159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Freeform 1019">
            <a:extLst>
              <a:ext uri="{FF2B5EF4-FFF2-40B4-BE49-F238E27FC236}">
                <a16:creationId xmlns:a16="http://schemas.microsoft.com/office/drawing/2014/main" id="{7C75BC30-0808-D44D-AF7A-A72B4A529E54}"/>
              </a:ext>
            </a:extLst>
          </p:cNvPr>
          <p:cNvSpPr>
            <a:spLocks/>
          </p:cNvSpPr>
          <p:nvPr/>
        </p:nvSpPr>
        <p:spPr bwMode="auto">
          <a:xfrm>
            <a:off x="7609678" y="2450304"/>
            <a:ext cx="351919" cy="208167"/>
          </a:xfrm>
          <a:custGeom>
            <a:avLst/>
            <a:gdLst>
              <a:gd name="T0" fmla="*/ 775798119 w 2982"/>
              <a:gd name="T1" fmla="*/ 0 h 2442"/>
              <a:gd name="T2" fmla="*/ 0 w 2982"/>
              <a:gd name="T3" fmla="*/ 211226083 h 2442"/>
              <a:gd name="T4" fmla="*/ 2147483646 w 2982"/>
              <a:gd name="T5" fmla="*/ 263880059 h 2442"/>
              <a:gd name="T6" fmla="*/ 2147483646 w 2982"/>
              <a:gd name="T7" fmla="*/ 52653891 h 2442"/>
              <a:gd name="T8" fmla="*/ 775798119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6" name="Picture 1020" descr="screen">
            <a:extLst>
              <a:ext uri="{FF2B5EF4-FFF2-40B4-BE49-F238E27FC236}">
                <a16:creationId xmlns:a16="http://schemas.microsoft.com/office/drawing/2014/main" id="{2D732B7A-74CB-D547-ADB5-C721526D5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011" y="2455658"/>
            <a:ext cx="319785" cy="189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Freeform 1021">
            <a:extLst>
              <a:ext uri="{FF2B5EF4-FFF2-40B4-BE49-F238E27FC236}">
                <a16:creationId xmlns:a16="http://schemas.microsoft.com/office/drawing/2014/main" id="{FBD1A429-9B8F-F940-AD09-4638CC3167E7}"/>
              </a:ext>
            </a:extLst>
          </p:cNvPr>
          <p:cNvSpPr>
            <a:spLocks/>
          </p:cNvSpPr>
          <p:nvPr/>
        </p:nvSpPr>
        <p:spPr bwMode="auto">
          <a:xfrm>
            <a:off x="7673752" y="2444163"/>
            <a:ext cx="298167" cy="38736"/>
          </a:xfrm>
          <a:custGeom>
            <a:avLst/>
            <a:gdLst>
              <a:gd name="T0" fmla="*/ 193616298 w 2528"/>
              <a:gd name="T1" fmla="*/ 0 h 455"/>
              <a:gd name="T2" fmla="*/ 2147483646 w 2528"/>
              <a:gd name="T3" fmla="*/ 52445139 h 455"/>
              <a:gd name="T4" fmla="*/ 2147483646 w 2528"/>
              <a:gd name="T5" fmla="*/ 52445139 h 455"/>
              <a:gd name="T6" fmla="*/ 0 w 2528"/>
              <a:gd name="T7" fmla="*/ 52445139 h 455"/>
              <a:gd name="T8" fmla="*/ 193616298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Freeform 1022">
            <a:extLst>
              <a:ext uri="{FF2B5EF4-FFF2-40B4-BE49-F238E27FC236}">
                <a16:creationId xmlns:a16="http://schemas.microsoft.com/office/drawing/2014/main" id="{376C8B48-3441-F643-B92D-5DC759EDA1B5}"/>
              </a:ext>
            </a:extLst>
          </p:cNvPr>
          <p:cNvSpPr>
            <a:spLocks/>
          </p:cNvSpPr>
          <p:nvPr/>
        </p:nvSpPr>
        <p:spPr bwMode="auto">
          <a:xfrm>
            <a:off x="7606562" y="2443848"/>
            <a:ext cx="82770" cy="161243"/>
          </a:xfrm>
          <a:custGeom>
            <a:avLst/>
            <a:gdLst>
              <a:gd name="T0" fmla="*/ 773664160 w 702"/>
              <a:gd name="T1" fmla="*/ 0 h 1893"/>
              <a:gd name="T2" fmla="*/ 0 w 702"/>
              <a:gd name="T3" fmla="*/ 210739916 h 1893"/>
              <a:gd name="T4" fmla="*/ 193416040 w 702"/>
              <a:gd name="T5" fmla="*/ 210739916 h 1893"/>
              <a:gd name="T6" fmla="*/ 967080200 w 702"/>
              <a:gd name="T7" fmla="*/ 52529017 h 1893"/>
              <a:gd name="T8" fmla="*/ 773664160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Freeform 1023">
            <a:extLst>
              <a:ext uri="{FF2B5EF4-FFF2-40B4-BE49-F238E27FC236}">
                <a16:creationId xmlns:a16="http://schemas.microsoft.com/office/drawing/2014/main" id="{4DFECD03-4AF0-1342-8138-6CEC8249A287}"/>
              </a:ext>
            </a:extLst>
          </p:cNvPr>
          <p:cNvSpPr>
            <a:spLocks/>
          </p:cNvSpPr>
          <p:nvPr/>
        </p:nvSpPr>
        <p:spPr bwMode="auto">
          <a:xfrm>
            <a:off x="7880579" y="2472664"/>
            <a:ext cx="89197" cy="186122"/>
          </a:xfrm>
          <a:custGeom>
            <a:avLst/>
            <a:gdLst>
              <a:gd name="T0" fmla="*/ 969024527 w 756"/>
              <a:gd name="T1" fmla="*/ 0 h 2184"/>
              <a:gd name="T2" fmla="*/ 193802074 w 756"/>
              <a:gd name="T3" fmla="*/ 263660221 h 2184"/>
              <a:gd name="T4" fmla="*/ 0 w 756"/>
              <a:gd name="T5" fmla="*/ 263660221 h 2184"/>
              <a:gd name="T6" fmla="*/ 775222454 w 756"/>
              <a:gd name="T7" fmla="*/ 52610059 h 2184"/>
              <a:gd name="T8" fmla="*/ 969024527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Freeform 1024">
            <a:extLst>
              <a:ext uri="{FF2B5EF4-FFF2-40B4-BE49-F238E27FC236}">
                <a16:creationId xmlns:a16="http://schemas.microsoft.com/office/drawing/2014/main" id="{8AA57D4B-3E9B-994B-AF13-DB646178BD1D}"/>
              </a:ext>
            </a:extLst>
          </p:cNvPr>
          <p:cNvSpPr>
            <a:spLocks/>
          </p:cNvSpPr>
          <p:nvPr/>
        </p:nvSpPr>
        <p:spPr bwMode="auto">
          <a:xfrm>
            <a:off x="7605588" y="2596902"/>
            <a:ext cx="327185" cy="62828"/>
          </a:xfrm>
          <a:custGeom>
            <a:avLst/>
            <a:gdLst>
              <a:gd name="T0" fmla="*/ 193829444 w 2773"/>
              <a:gd name="T1" fmla="*/ 0 h 738"/>
              <a:gd name="T2" fmla="*/ 0 w 2773"/>
              <a:gd name="T3" fmla="*/ 52443587 h 738"/>
              <a:gd name="T4" fmla="*/ 2147483646 w 2773"/>
              <a:gd name="T5" fmla="*/ 104894411 h 738"/>
              <a:gd name="T6" fmla="*/ 2147483646 w 2773"/>
              <a:gd name="T7" fmla="*/ 52443587 h 738"/>
              <a:gd name="T8" fmla="*/ 193829444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Freeform 1025">
            <a:extLst>
              <a:ext uri="{FF2B5EF4-FFF2-40B4-BE49-F238E27FC236}">
                <a16:creationId xmlns:a16="http://schemas.microsoft.com/office/drawing/2014/main" id="{59DA24E7-1981-0E44-8060-2B7CE58EBF80}"/>
              </a:ext>
            </a:extLst>
          </p:cNvPr>
          <p:cNvSpPr>
            <a:spLocks/>
          </p:cNvSpPr>
          <p:nvPr/>
        </p:nvSpPr>
        <p:spPr bwMode="auto">
          <a:xfrm>
            <a:off x="7890512" y="2474238"/>
            <a:ext cx="83549" cy="186909"/>
          </a:xfrm>
          <a:custGeom>
            <a:avLst/>
            <a:gdLst>
              <a:gd name="T0" fmla="*/ 2147483646 w 637"/>
              <a:gd name="T1" fmla="*/ 0 h 1659"/>
              <a:gd name="T2" fmla="*/ 2147483646 w 637"/>
              <a:gd name="T3" fmla="*/ 0 h 1659"/>
              <a:gd name="T4" fmla="*/ 295581541 w 637"/>
              <a:gd name="T5" fmla="*/ 2147483646 h 1659"/>
              <a:gd name="T6" fmla="*/ 0 w 637"/>
              <a:gd name="T7" fmla="*/ 2147483646 h 1659"/>
              <a:gd name="T8" fmla="*/ 2147483646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Freeform 1026">
            <a:extLst>
              <a:ext uri="{FF2B5EF4-FFF2-40B4-BE49-F238E27FC236}">
                <a16:creationId xmlns:a16="http://schemas.microsoft.com/office/drawing/2014/main" id="{DB3D3129-2B70-5643-96C2-83638DE57FF8}"/>
              </a:ext>
            </a:extLst>
          </p:cNvPr>
          <p:cNvSpPr>
            <a:spLocks/>
          </p:cNvSpPr>
          <p:nvPr/>
        </p:nvSpPr>
        <p:spPr bwMode="auto">
          <a:xfrm>
            <a:off x="7605977" y="2605248"/>
            <a:ext cx="290961" cy="62041"/>
          </a:xfrm>
          <a:custGeom>
            <a:avLst/>
            <a:gdLst>
              <a:gd name="T0" fmla="*/ 0 w 2216"/>
              <a:gd name="T1" fmla="*/ 0 h 550"/>
              <a:gd name="T2" fmla="*/ 296523134 w 2216"/>
              <a:gd name="T3" fmla="*/ 324379338 h 550"/>
              <a:gd name="T4" fmla="*/ 2147483646 w 2216"/>
              <a:gd name="T5" fmla="*/ 2147483646 h 550"/>
              <a:gd name="T6" fmla="*/ 2147483646 w 2216"/>
              <a:gd name="T7" fmla="*/ 2147483646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3" name="Group 1027">
            <a:extLst>
              <a:ext uri="{FF2B5EF4-FFF2-40B4-BE49-F238E27FC236}">
                <a16:creationId xmlns:a16="http://schemas.microsoft.com/office/drawing/2014/main" id="{8C6DEC60-5C97-D546-9977-EBD182221DD2}"/>
              </a:ext>
            </a:extLst>
          </p:cNvPr>
          <p:cNvGrpSpPr>
            <a:grpSpLocks/>
          </p:cNvGrpSpPr>
          <p:nvPr/>
        </p:nvGrpSpPr>
        <p:grpSpPr bwMode="auto">
          <a:xfrm>
            <a:off x="7601109" y="2671540"/>
            <a:ext cx="98740" cy="36846"/>
            <a:chOff x="1740" y="2642"/>
            <a:chExt cx="752" cy="327"/>
          </a:xfrm>
        </p:grpSpPr>
        <p:sp>
          <p:nvSpPr>
            <p:cNvPr id="169" name="Freeform 1028">
              <a:extLst>
                <a:ext uri="{FF2B5EF4-FFF2-40B4-BE49-F238E27FC236}">
                  <a16:creationId xmlns:a16="http://schemas.microsoft.com/office/drawing/2014/main" id="{5D16627E-DE34-BC4F-9513-7A7D4707F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reeform 1029">
              <a:extLst>
                <a:ext uri="{FF2B5EF4-FFF2-40B4-BE49-F238E27FC236}">
                  <a16:creationId xmlns:a16="http://schemas.microsoft.com/office/drawing/2014/main" id="{D8D65D68-18A4-E54D-8916-1DEF3684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 1030">
              <a:extLst>
                <a:ext uri="{FF2B5EF4-FFF2-40B4-BE49-F238E27FC236}">
                  <a16:creationId xmlns:a16="http://schemas.microsoft.com/office/drawing/2014/main" id="{3C79D147-9974-F341-96E9-F9AD19F14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Freeform 1031">
              <a:extLst>
                <a:ext uri="{FF2B5EF4-FFF2-40B4-BE49-F238E27FC236}">
                  <a16:creationId xmlns:a16="http://schemas.microsoft.com/office/drawing/2014/main" id="{5E0CE9D2-21FD-2644-9691-743CC3E13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Freeform 1032">
              <a:extLst>
                <a:ext uri="{FF2B5EF4-FFF2-40B4-BE49-F238E27FC236}">
                  <a16:creationId xmlns:a16="http://schemas.microsoft.com/office/drawing/2014/main" id="{5691098F-1432-0D44-8573-312C3A566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Freeform 1033">
              <a:extLst>
                <a:ext uri="{FF2B5EF4-FFF2-40B4-BE49-F238E27FC236}">
                  <a16:creationId xmlns:a16="http://schemas.microsoft.com/office/drawing/2014/main" id="{2D4A77A2-D0F1-164A-A67D-A50954386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4" name="Freeform 1034">
            <a:extLst>
              <a:ext uri="{FF2B5EF4-FFF2-40B4-BE49-F238E27FC236}">
                <a16:creationId xmlns:a16="http://schemas.microsoft.com/office/drawing/2014/main" id="{A283BD8E-0AD2-B743-8237-483C3A6A6CD3}"/>
              </a:ext>
            </a:extLst>
          </p:cNvPr>
          <p:cNvSpPr>
            <a:spLocks/>
          </p:cNvSpPr>
          <p:nvPr/>
        </p:nvSpPr>
        <p:spPr bwMode="auto">
          <a:xfrm>
            <a:off x="7770154" y="2677051"/>
            <a:ext cx="119578" cy="80936"/>
          </a:xfrm>
          <a:custGeom>
            <a:avLst/>
            <a:gdLst>
              <a:gd name="T0" fmla="*/ 213221464 w 990"/>
              <a:gd name="T1" fmla="*/ 1090686587 h 792"/>
              <a:gd name="T2" fmla="*/ 1915477586 w 990"/>
              <a:gd name="T3" fmla="*/ 0 h 792"/>
              <a:gd name="T4" fmla="*/ 1915477586 w 990"/>
              <a:gd name="T5" fmla="*/ 108859840 h 792"/>
              <a:gd name="T6" fmla="*/ 0 w 990"/>
              <a:gd name="T7" fmla="*/ 1090686587 h 792"/>
              <a:gd name="T8" fmla="*/ 213221464 w 990"/>
              <a:gd name="T9" fmla="*/ 1090686587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Freeform 1035">
            <a:extLst>
              <a:ext uri="{FF2B5EF4-FFF2-40B4-BE49-F238E27FC236}">
                <a16:creationId xmlns:a16="http://schemas.microsoft.com/office/drawing/2014/main" id="{AA215C2D-4069-DE48-884E-A1816F7D4D0B}"/>
              </a:ext>
            </a:extLst>
          </p:cNvPr>
          <p:cNvSpPr>
            <a:spLocks/>
          </p:cNvSpPr>
          <p:nvPr/>
        </p:nvSpPr>
        <p:spPr bwMode="auto">
          <a:xfrm>
            <a:off x="7464976" y="2683507"/>
            <a:ext cx="305957" cy="73850"/>
          </a:xfrm>
          <a:custGeom>
            <a:avLst/>
            <a:gdLst>
              <a:gd name="T0" fmla="*/ 213486572 w 2532"/>
              <a:gd name="T1" fmla="*/ 0 h 723"/>
              <a:gd name="T2" fmla="*/ 213486572 w 2532"/>
              <a:gd name="T3" fmla="*/ 0 h 723"/>
              <a:gd name="T4" fmla="*/ 2147483646 w 2532"/>
              <a:gd name="T5" fmla="*/ 979380008 h 723"/>
              <a:gd name="T6" fmla="*/ 2147483646 w 2532"/>
              <a:gd name="T7" fmla="*/ 1088085165 h 723"/>
              <a:gd name="T8" fmla="*/ 0 w 2532"/>
              <a:gd name="T9" fmla="*/ 108705259 h 723"/>
              <a:gd name="T10" fmla="*/ 213486572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Freeform 1036">
            <a:extLst>
              <a:ext uri="{FF2B5EF4-FFF2-40B4-BE49-F238E27FC236}">
                <a16:creationId xmlns:a16="http://schemas.microsoft.com/office/drawing/2014/main" id="{421821F5-5AD5-4D4E-A4F9-5D46E41A4ECC}"/>
              </a:ext>
            </a:extLst>
          </p:cNvPr>
          <p:cNvSpPr>
            <a:spLocks/>
          </p:cNvSpPr>
          <p:nvPr/>
        </p:nvSpPr>
        <p:spPr bwMode="auto">
          <a:xfrm>
            <a:off x="7465171" y="2669965"/>
            <a:ext cx="3311" cy="14959"/>
          </a:xfrm>
          <a:custGeom>
            <a:avLst/>
            <a:gdLst>
              <a:gd name="T0" fmla="*/ 262278191 w 26"/>
              <a:gd name="T1" fmla="*/ 107489981 h 147"/>
              <a:gd name="T2" fmla="*/ 262278191 w 26"/>
              <a:gd name="T3" fmla="*/ 214969480 h 147"/>
              <a:gd name="T4" fmla="*/ 0 w 26"/>
              <a:gd name="T5" fmla="*/ 214969480 h 147"/>
              <a:gd name="T6" fmla="*/ 262278191 w 26"/>
              <a:gd name="T7" fmla="*/ 0 h 147"/>
              <a:gd name="T8" fmla="*/ 262278191 w 26"/>
              <a:gd name="T9" fmla="*/ 10748998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Freeform 1037">
            <a:extLst>
              <a:ext uri="{FF2B5EF4-FFF2-40B4-BE49-F238E27FC236}">
                <a16:creationId xmlns:a16="http://schemas.microsoft.com/office/drawing/2014/main" id="{499D2FC7-7022-A944-98B2-E74E9B2E5256}"/>
              </a:ext>
            </a:extLst>
          </p:cNvPr>
          <p:cNvSpPr>
            <a:spLocks/>
          </p:cNvSpPr>
          <p:nvPr/>
        </p:nvSpPr>
        <p:spPr bwMode="auto">
          <a:xfrm>
            <a:off x="7465366" y="2609027"/>
            <a:ext cx="142170" cy="61883"/>
          </a:xfrm>
          <a:custGeom>
            <a:avLst/>
            <a:gdLst>
              <a:gd name="T0" fmla="*/ 2136125890 w 1176"/>
              <a:gd name="T1" fmla="*/ 0 h 606"/>
              <a:gd name="T2" fmla="*/ 0 w 1176"/>
              <a:gd name="T3" fmla="*/ 870000945 h 606"/>
              <a:gd name="T4" fmla="*/ 213789467 w 1176"/>
              <a:gd name="T5" fmla="*/ 870000945 h 606"/>
              <a:gd name="T6" fmla="*/ 2136125890 w 1176"/>
              <a:gd name="T7" fmla="*/ 108617123 h 606"/>
              <a:gd name="T8" fmla="*/ 2136125890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Freeform 1038">
            <a:extLst>
              <a:ext uri="{FF2B5EF4-FFF2-40B4-BE49-F238E27FC236}">
                <a16:creationId xmlns:a16="http://schemas.microsoft.com/office/drawing/2014/main" id="{37918171-6E71-A846-A2B5-7C65DD7456B5}"/>
              </a:ext>
            </a:extLst>
          </p:cNvPr>
          <p:cNvSpPr>
            <a:spLocks/>
          </p:cNvSpPr>
          <p:nvPr/>
        </p:nvSpPr>
        <p:spPr bwMode="auto">
          <a:xfrm>
            <a:off x="7474909" y="2673115"/>
            <a:ext cx="290182" cy="71016"/>
          </a:xfrm>
          <a:custGeom>
            <a:avLst/>
            <a:gdLst>
              <a:gd name="T0" fmla="*/ 173112702 w 2532"/>
              <a:gd name="T1" fmla="*/ 0 h 723"/>
              <a:gd name="T2" fmla="*/ 173112702 w 2532"/>
              <a:gd name="T3" fmla="*/ 0 h 723"/>
              <a:gd name="T4" fmla="*/ 2069773885 w 2532"/>
              <a:gd name="T5" fmla="*/ 558173482 h 723"/>
              <a:gd name="T6" fmla="*/ 2069773885 w 2532"/>
              <a:gd name="T7" fmla="*/ 558173482 h 723"/>
              <a:gd name="T8" fmla="*/ 0 w 2532"/>
              <a:gd name="T9" fmla="*/ 92871346 h 723"/>
              <a:gd name="T10" fmla="*/ 173112702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 1039">
            <a:extLst>
              <a:ext uri="{FF2B5EF4-FFF2-40B4-BE49-F238E27FC236}">
                <a16:creationId xmlns:a16="http://schemas.microsoft.com/office/drawing/2014/main" id="{68ECFF60-AA48-2D4C-9A67-90DB18F81D47}"/>
              </a:ext>
            </a:extLst>
          </p:cNvPr>
          <p:cNvSpPr>
            <a:spLocks/>
          </p:cNvSpPr>
          <p:nvPr/>
        </p:nvSpPr>
        <p:spPr bwMode="auto">
          <a:xfrm flipV="1">
            <a:off x="7764701" y="2668076"/>
            <a:ext cx="118410" cy="73535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962694895 h 723"/>
              <a:gd name="T6" fmla="*/ 0 w 2532"/>
              <a:gd name="T7" fmla="*/ 962694895 h 723"/>
              <a:gd name="T8" fmla="*/ 0 w 2532"/>
              <a:gd name="T9" fmla="*/ 107314314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0" name="Picture 568" descr="light2.png">
            <a:extLst>
              <a:ext uri="{FF2B5EF4-FFF2-40B4-BE49-F238E27FC236}">
                <a16:creationId xmlns:a16="http://schemas.microsoft.com/office/drawing/2014/main" id="{D96B693D-26FC-E443-A112-C4AFFE90DC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31667" y="2392289"/>
            <a:ext cx="92772" cy="405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603" descr="car_icon_small">
            <a:extLst>
              <a:ext uri="{FF2B5EF4-FFF2-40B4-BE49-F238E27FC236}">
                <a16:creationId xmlns:a16="http://schemas.microsoft.com/office/drawing/2014/main" id="{147E2796-D425-6645-93B3-B97E69B14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539" y="2116958"/>
            <a:ext cx="849312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1116" descr="laptop_keyboard">
            <a:extLst>
              <a:ext uri="{FF2B5EF4-FFF2-40B4-BE49-F238E27FC236}">
                <a16:creationId xmlns:a16="http://schemas.microsoft.com/office/drawing/2014/main" id="{7F05CE3B-E67B-1B40-9D5B-2914F0B9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7510375" y="3605209"/>
            <a:ext cx="286699" cy="119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Freeform 1117">
            <a:extLst>
              <a:ext uri="{FF2B5EF4-FFF2-40B4-BE49-F238E27FC236}">
                <a16:creationId xmlns:a16="http://schemas.microsoft.com/office/drawing/2014/main" id="{B52A07C5-D801-5B41-BD20-C20958925D05}"/>
              </a:ext>
            </a:extLst>
          </p:cNvPr>
          <p:cNvSpPr>
            <a:spLocks/>
          </p:cNvSpPr>
          <p:nvPr/>
        </p:nvSpPr>
        <p:spPr bwMode="auto">
          <a:xfrm>
            <a:off x="7605388" y="3489299"/>
            <a:ext cx="230764" cy="155883"/>
          </a:xfrm>
          <a:custGeom>
            <a:avLst/>
            <a:gdLst>
              <a:gd name="T0" fmla="*/ 143665061 w 2982"/>
              <a:gd name="T1" fmla="*/ 0 h 2442"/>
              <a:gd name="T2" fmla="*/ 0 w 2982"/>
              <a:gd name="T3" fmla="*/ 66329557 h 2442"/>
              <a:gd name="T4" fmla="*/ 573719931 w 2982"/>
              <a:gd name="T5" fmla="*/ 82975142 h 2442"/>
              <a:gd name="T6" fmla="*/ 717384993 w 2982"/>
              <a:gd name="T7" fmla="*/ 16645585 h 2442"/>
              <a:gd name="T8" fmla="*/ 14366506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4" name="Picture 1118" descr="screen">
            <a:extLst>
              <a:ext uri="{FF2B5EF4-FFF2-40B4-BE49-F238E27FC236}">
                <a16:creationId xmlns:a16="http://schemas.microsoft.com/office/drawing/2014/main" id="{2EA30B4E-5447-0340-8DAD-349A843F2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754" y="3493308"/>
            <a:ext cx="209692" cy="141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Freeform 1119">
            <a:extLst>
              <a:ext uri="{FF2B5EF4-FFF2-40B4-BE49-F238E27FC236}">
                <a16:creationId xmlns:a16="http://schemas.microsoft.com/office/drawing/2014/main" id="{1137F6C6-A7C9-9A4D-BCE3-048DB90EF759}"/>
              </a:ext>
            </a:extLst>
          </p:cNvPr>
          <p:cNvSpPr>
            <a:spLocks/>
          </p:cNvSpPr>
          <p:nvPr/>
        </p:nvSpPr>
        <p:spPr bwMode="auto">
          <a:xfrm>
            <a:off x="7647403" y="3484701"/>
            <a:ext cx="195517" cy="29007"/>
          </a:xfrm>
          <a:custGeom>
            <a:avLst/>
            <a:gdLst>
              <a:gd name="T0" fmla="*/ 35620212 w 2528"/>
              <a:gd name="T1" fmla="*/ 0 h 455"/>
              <a:gd name="T2" fmla="*/ 608343257 w 2528"/>
              <a:gd name="T3" fmla="*/ 16582250 h 455"/>
              <a:gd name="T4" fmla="*/ 572256449 w 2528"/>
              <a:gd name="T5" fmla="*/ 16582250 h 455"/>
              <a:gd name="T6" fmla="*/ 0 w 2528"/>
              <a:gd name="T7" fmla="*/ 16582250 h 455"/>
              <a:gd name="T8" fmla="*/ 35620212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Freeform 1120">
            <a:extLst>
              <a:ext uri="{FF2B5EF4-FFF2-40B4-BE49-F238E27FC236}">
                <a16:creationId xmlns:a16="http://schemas.microsoft.com/office/drawing/2014/main" id="{7A0060E2-767D-1545-8656-29ED1A471251}"/>
              </a:ext>
            </a:extLst>
          </p:cNvPr>
          <p:cNvSpPr>
            <a:spLocks/>
          </p:cNvSpPr>
          <p:nvPr/>
        </p:nvSpPr>
        <p:spPr bwMode="auto">
          <a:xfrm>
            <a:off x="7603345" y="3484465"/>
            <a:ext cx="54275" cy="120745"/>
          </a:xfrm>
          <a:custGeom>
            <a:avLst/>
            <a:gdLst>
              <a:gd name="T0" fmla="*/ 142804406 w 702"/>
              <a:gd name="T1" fmla="*/ 0 h 1893"/>
              <a:gd name="T2" fmla="*/ 0 w 702"/>
              <a:gd name="T3" fmla="*/ 66174575 h 1893"/>
              <a:gd name="T4" fmla="*/ 35584530 w 702"/>
              <a:gd name="T5" fmla="*/ 66174575 h 1893"/>
              <a:gd name="T6" fmla="*/ 178855222 w 702"/>
              <a:gd name="T7" fmla="*/ 16607700 h 1893"/>
              <a:gd name="T8" fmla="*/ 142804406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Freeform 1121">
            <a:extLst>
              <a:ext uri="{FF2B5EF4-FFF2-40B4-BE49-F238E27FC236}">
                <a16:creationId xmlns:a16="http://schemas.microsoft.com/office/drawing/2014/main" id="{15790F5A-ABAC-8D49-A4F9-E2F576550DB0}"/>
              </a:ext>
            </a:extLst>
          </p:cNvPr>
          <p:cNvSpPr>
            <a:spLocks/>
          </p:cNvSpPr>
          <p:nvPr/>
        </p:nvSpPr>
        <p:spPr bwMode="auto">
          <a:xfrm>
            <a:off x="7783026" y="3506043"/>
            <a:ext cx="58489" cy="139375"/>
          </a:xfrm>
          <a:custGeom>
            <a:avLst/>
            <a:gdLst>
              <a:gd name="T0" fmla="*/ 179213623 w 756"/>
              <a:gd name="T1" fmla="*/ 0 h 2184"/>
              <a:gd name="T2" fmla="*/ 35656008 w 756"/>
              <a:gd name="T3" fmla="*/ 82904513 h 2184"/>
              <a:gd name="T4" fmla="*/ 0 w 756"/>
              <a:gd name="T5" fmla="*/ 82904513 h 2184"/>
              <a:gd name="T6" fmla="*/ 143090785 w 756"/>
              <a:gd name="T7" fmla="*/ 16632211 h 2184"/>
              <a:gd name="T8" fmla="*/ 179213623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Freeform 1122">
            <a:extLst>
              <a:ext uri="{FF2B5EF4-FFF2-40B4-BE49-F238E27FC236}">
                <a16:creationId xmlns:a16="http://schemas.microsoft.com/office/drawing/2014/main" id="{8898B7ED-5BCF-8C4E-B1AA-B82AD50FD155}"/>
              </a:ext>
            </a:extLst>
          </p:cNvPr>
          <p:cNvSpPr>
            <a:spLocks/>
          </p:cNvSpPr>
          <p:nvPr/>
        </p:nvSpPr>
        <p:spPr bwMode="auto">
          <a:xfrm>
            <a:off x="7602706" y="3599078"/>
            <a:ext cx="214545" cy="47048"/>
          </a:xfrm>
          <a:custGeom>
            <a:avLst/>
            <a:gdLst>
              <a:gd name="T0" fmla="*/ 35658648 w 2773"/>
              <a:gd name="T1" fmla="*/ 0 h 738"/>
              <a:gd name="T2" fmla="*/ 0 w 2773"/>
              <a:gd name="T3" fmla="*/ 16581742 h 738"/>
              <a:gd name="T4" fmla="*/ 573357470 w 2773"/>
              <a:gd name="T5" fmla="*/ 33163485 h 738"/>
              <a:gd name="T6" fmla="*/ 573357470 w 2773"/>
              <a:gd name="T7" fmla="*/ 16581742 h 738"/>
              <a:gd name="T8" fmla="*/ 35658648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Freeform 1123">
            <a:extLst>
              <a:ext uri="{FF2B5EF4-FFF2-40B4-BE49-F238E27FC236}">
                <a16:creationId xmlns:a16="http://schemas.microsoft.com/office/drawing/2014/main" id="{5A7F91EF-AD6B-D64E-B73E-C762D73A7A33}"/>
              </a:ext>
            </a:extLst>
          </p:cNvPr>
          <p:cNvSpPr>
            <a:spLocks/>
          </p:cNvSpPr>
          <p:nvPr/>
        </p:nvSpPr>
        <p:spPr bwMode="auto">
          <a:xfrm>
            <a:off x="7789539" y="3507222"/>
            <a:ext cx="54786" cy="139965"/>
          </a:xfrm>
          <a:custGeom>
            <a:avLst/>
            <a:gdLst>
              <a:gd name="T0" fmla="*/ 656550006 w 637"/>
              <a:gd name="T1" fmla="*/ 0 h 1659"/>
              <a:gd name="T2" fmla="*/ 656550006 w 637"/>
              <a:gd name="T3" fmla="*/ 0 h 1659"/>
              <a:gd name="T4" fmla="*/ 54716163 w 637"/>
              <a:gd name="T5" fmla="*/ 2147483646 h 1659"/>
              <a:gd name="T6" fmla="*/ 0 w 637"/>
              <a:gd name="T7" fmla="*/ 2147483646 h 1659"/>
              <a:gd name="T8" fmla="*/ 656550006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Freeform 1124">
            <a:extLst>
              <a:ext uri="{FF2B5EF4-FFF2-40B4-BE49-F238E27FC236}">
                <a16:creationId xmlns:a16="http://schemas.microsoft.com/office/drawing/2014/main" id="{BBB1B153-2E6F-7246-9B11-B68D01DF60E3}"/>
              </a:ext>
            </a:extLst>
          </p:cNvPr>
          <p:cNvSpPr>
            <a:spLocks/>
          </p:cNvSpPr>
          <p:nvPr/>
        </p:nvSpPr>
        <p:spPr bwMode="auto">
          <a:xfrm>
            <a:off x="7602962" y="3605327"/>
            <a:ext cx="190792" cy="46458"/>
          </a:xfrm>
          <a:custGeom>
            <a:avLst/>
            <a:gdLst>
              <a:gd name="T0" fmla="*/ 0 w 2216"/>
              <a:gd name="T1" fmla="*/ 0 h 550"/>
              <a:gd name="T2" fmla="*/ 54884212 w 2216"/>
              <a:gd name="T3" fmla="*/ 101852492 h 550"/>
              <a:gd name="T4" fmla="*/ 2147483646 w 2216"/>
              <a:gd name="T5" fmla="*/ 1017940055 h 550"/>
              <a:gd name="T6" fmla="*/ 2147483646 w 2216"/>
              <a:gd name="T7" fmla="*/ 865464562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1" name="Group 1125">
            <a:extLst>
              <a:ext uri="{FF2B5EF4-FFF2-40B4-BE49-F238E27FC236}">
                <a16:creationId xmlns:a16="http://schemas.microsoft.com/office/drawing/2014/main" id="{57060979-075D-9D4D-B12E-DA0CCD4C6B8F}"/>
              </a:ext>
            </a:extLst>
          </p:cNvPr>
          <p:cNvGrpSpPr>
            <a:grpSpLocks/>
          </p:cNvGrpSpPr>
          <p:nvPr/>
        </p:nvGrpSpPr>
        <p:grpSpPr bwMode="auto">
          <a:xfrm>
            <a:off x="7599769" y="3654969"/>
            <a:ext cx="64747" cy="27592"/>
            <a:chOff x="1740" y="2642"/>
            <a:chExt cx="752" cy="327"/>
          </a:xfrm>
        </p:grpSpPr>
        <p:sp>
          <p:nvSpPr>
            <p:cNvPr id="140" name="Freeform 1126">
              <a:extLst>
                <a:ext uri="{FF2B5EF4-FFF2-40B4-BE49-F238E27FC236}">
                  <a16:creationId xmlns:a16="http://schemas.microsoft.com/office/drawing/2014/main" id="{8DFFF656-1361-C546-8336-177F79E46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127">
              <a:extLst>
                <a:ext uri="{FF2B5EF4-FFF2-40B4-BE49-F238E27FC236}">
                  <a16:creationId xmlns:a16="http://schemas.microsoft.com/office/drawing/2014/main" id="{60C6C6B3-72DE-664B-B4DE-3C04B0C5B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128">
              <a:extLst>
                <a:ext uri="{FF2B5EF4-FFF2-40B4-BE49-F238E27FC236}">
                  <a16:creationId xmlns:a16="http://schemas.microsoft.com/office/drawing/2014/main" id="{0D48292A-917D-D046-A974-043CEE5A4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129">
              <a:extLst>
                <a:ext uri="{FF2B5EF4-FFF2-40B4-BE49-F238E27FC236}">
                  <a16:creationId xmlns:a16="http://schemas.microsoft.com/office/drawing/2014/main" id="{DB6BAAEB-BADD-0A4F-8A9D-D72AFCA99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130">
              <a:extLst>
                <a:ext uri="{FF2B5EF4-FFF2-40B4-BE49-F238E27FC236}">
                  <a16:creationId xmlns:a16="http://schemas.microsoft.com/office/drawing/2014/main" id="{05D5969F-F3B9-414D-975E-A6700098F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131">
              <a:extLst>
                <a:ext uri="{FF2B5EF4-FFF2-40B4-BE49-F238E27FC236}">
                  <a16:creationId xmlns:a16="http://schemas.microsoft.com/office/drawing/2014/main" id="{41BB174D-6019-384D-A5AC-1B4D92D93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2" name="Freeform 1132">
            <a:extLst>
              <a:ext uri="{FF2B5EF4-FFF2-40B4-BE49-F238E27FC236}">
                <a16:creationId xmlns:a16="http://schemas.microsoft.com/office/drawing/2014/main" id="{F8739864-4836-E447-8FC8-5886923FF496}"/>
              </a:ext>
            </a:extLst>
          </p:cNvPr>
          <p:cNvSpPr>
            <a:spLocks/>
          </p:cNvSpPr>
          <p:nvPr/>
        </p:nvSpPr>
        <p:spPr bwMode="auto">
          <a:xfrm>
            <a:off x="7710617" y="3659096"/>
            <a:ext cx="78411" cy="60608"/>
          </a:xfrm>
          <a:custGeom>
            <a:avLst/>
            <a:gdLst>
              <a:gd name="T0" fmla="*/ 39250883 w 990"/>
              <a:gd name="T1" fmla="*/ 342828616 h 792"/>
              <a:gd name="T2" fmla="*/ 354255671 w 990"/>
              <a:gd name="T3" fmla="*/ 0 h 792"/>
              <a:gd name="T4" fmla="*/ 354255671 w 990"/>
              <a:gd name="T5" fmla="*/ 34504242 h 792"/>
              <a:gd name="T6" fmla="*/ 0 w 990"/>
              <a:gd name="T7" fmla="*/ 342828616 h 792"/>
              <a:gd name="T8" fmla="*/ 39250883 w 990"/>
              <a:gd name="T9" fmla="*/ 342828616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Freeform 1133">
            <a:extLst>
              <a:ext uri="{FF2B5EF4-FFF2-40B4-BE49-F238E27FC236}">
                <a16:creationId xmlns:a16="http://schemas.microsoft.com/office/drawing/2014/main" id="{C59CADF3-CD09-FB48-A672-C2C50B66CEB8}"/>
              </a:ext>
            </a:extLst>
          </p:cNvPr>
          <p:cNvSpPr>
            <a:spLocks/>
          </p:cNvSpPr>
          <p:nvPr/>
        </p:nvSpPr>
        <p:spPr bwMode="auto">
          <a:xfrm>
            <a:off x="7510503" y="3663931"/>
            <a:ext cx="200625" cy="55302"/>
          </a:xfrm>
          <a:custGeom>
            <a:avLst/>
            <a:gdLst>
              <a:gd name="T0" fmla="*/ 39302216 w 2532"/>
              <a:gd name="T1" fmla="*/ 0 h 723"/>
              <a:gd name="T2" fmla="*/ 39302216 w 2532"/>
              <a:gd name="T3" fmla="*/ 0 h 723"/>
              <a:gd name="T4" fmla="*/ 867084690 w 2532"/>
              <a:gd name="T5" fmla="*/ 307891170 h 723"/>
              <a:gd name="T6" fmla="*/ 867084690 w 2532"/>
              <a:gd name="T7" fmla="*/ 342351506 h 723"/>
              <a:gd name="T8" fmla="*/ 0 w 2532"/>
              <a:gd name="T9" fmla="*/ 34009889 h 723"/>
              <a:gd name="T10" fmla="*/ 39302216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Freeform 1134">
            <a:extLst>
              <a:ext uri="{FF2B5EF4-FFF2-40B4-BE49-F238E27FC236}">
                <a16:creationId xmlns:a16="http://schemas.microsoft.com/office/drawing/2014/main" id="{628AB6FD-35F6-0345-BD13-22EAAF9EC275}"/>
              </a:ext>
            </a:extLst>
          </p:cNvPr>
          <p:cNvSpPr>
            <a:spLocks/>
          </p:cNvSpPr>
          <p:nvPr/>
        </p:nvSpPr>
        <p:spPr bwMode="auto">
          <a:xfrm>
            <a:off x="7510631" y="3653790"/>
            <a:ext cx="2171" cy="11202"/>
          </a:xfrm>
          <a:custGeom>
            <a:avLst/>
            <a:gdLst>
              <a:gd name="T0" fmla="*/ 48903362 w 26"/>
              <a:gd name="T1" fmla="*/ 33634500 h 147"/>
              <a:gd name="T2" fmla="*/ 48903362 w 26"/>
              <a:gd name="T3" fmla="*/ 67263209 h 147"/>
              <a:gd name="T4" fmla="*/ 0 w 26"/>
              <a:gd name="T5" fmla="*/ 67263209 h 147"/>
              <a:gd name="T6" fmla="*/ 48903362 w 26"/>
              <a:gd name="T7" fmla="*/ 0 h 147"/>
              <a:gd name="T8" fmla="*/ 48903362 w 26"/>
              <a:gd name="T9" fmla="*/ 33634500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Freeform 1135">
            <a:extLst>
              <a:ext uri="{FF2B5EF4-FFF2-40B4-BE49-F238E27FC236}">
                <a16:creationId xmlns:a16="http://schemas.microsoft.com/office/drawing/2014/main" id="{76529D44-B4FD-DE4D-812E-E461A0FCCA6C}"/>
              </a:ext>
            </a:extLst>
          </p:cNvPr>
          <p:cNvSpPr>
            <a:spLocks/>
          </p:cNvSpPr>
          <p:nvPr/>
        </p:nvSpPr>
        <p:spPr bwMode="auto">
          <a:xfrm>
            <a:off x="7510758" y="3608157"/>
            <a:ext cx="93225" cy="46340"/>
          </a:xfrm>
          <a:custGeom>
            <a:avLst/>
            <a:gdLst>
              <a:gd name="T0" fmla="*/ 395043791 w 1176"/>
              <a:gd name="T1" fmla="*/ 0 h 606"/>
              <a:gd name="T2" fmla="*/ 0 w 1176"/>
              <a:gd name="T3" fmla="*/ 273654982 h 606"/>
              <a:gd name="T4" fmla="*/ 39357994 w 1176"/>
              <a:gd name="T5" fmla="*/ 273654982 h 606"/>
              <a:gd name="T6" fmla="*/ 395043791 w 1176"/>
              <a:gd name="T7" fmla="*/ 33985420 h 606"/>
              <a:gd name="T8" fmla="*/ 39504379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Freeform 1136">
            <a:extLst>
              <a:ext uri="{FF2B5EF4-FFF2-40B4-BE49-F238E27FC236}">
                <a16:creationId xmlns:a16="http://schemas.microsoft.com/office/drawing/2014/main" id="{44CD9A89-0E3B-2C40-8436-71B7526BA660}"/>
              </a:ext>
            </a:extLst>
          </p:cNvPr>
          <p:cNvSpPr>
            <a:spLocks/>
          </p:cNvSpPr>
          <p:nvPr/>
        </p:nvSpPr>
        <p:spPr bwMode="auto">
          <a:xfrm>
            <a:off x="7517016" y="3656149"/>
            <a:ext cx="190281" cy="53180"/>
          </a:xfrm>
          <a:custGeom>
            <a:avLst/>
            <a:gdLst>
              <a:gd name="T0" fmla="*/ 31829833 w 2532"/>
              <a:gd name="T1" fmla="*/ 0 h 723"/>
              <a:gd name="T2" fmla="*/ 31829833 w 2532"/>
              <a:gd name="T3" fmla="*/ 0 h 723"/>
              <a:gd name="T4" fmla="*/ 382827787 w 2532"/>
              <a:gd name="T5" fmla="*/ 175498781 h 723"/>
              <a:gd name="T6" fmla="*/ 382827787 w 2532"/>
              <a:gd name="T7" fmla="*/ 175498781 h 723"/>
              <a:gd name="T8" fmla="*/ 0 w 2532"/>
              <a:gd name="T9" fmla="*/ 29448186 h 723"/>
              <a:gd name="T10" fmla="*/ 31829833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Freeform 1137">
            <a:extLst>
              <a:ext uri="{FF2B5EF4-FFF2-40B4-BE49-F238E27FC236}">
                <a16:creationId xmlns:a16="http://schemas.microsoft.com/office/drawing/2014/main" id="{92BF681C-02FC-8F49-A2CD-8F3446ECE5D3}"/>
              </a:ext>
            </a:extLst>
          </p:cNvPr>
          <p:cNvSpPr>
            <a:spLocks/>
          </p:cNvSpPr>
          <p:nvPr/>
        </p:nvSpPr>
        <p:spPr bwMode="auto">
          <a:xfrm flipV="1">
            <a:off x="7707042" y="3652375"/>
            <a:ext cx="77645" cy="55066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302641137 h 723"/>
              <a:gd name="T6" fmla="*/ 0 w 2532"/>
              <a:gd name="T7" fmla="*/ 302641137 h 723"/>
              <a:gd name="T8" fmla="*/ 0 w 2532"/>
              <a:gd name="T9" fmla="*/ 33575256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8" name="Picture 1140" descr="desktop_computer_stylized_medium">
            <a:extLst>
              <a:ext uri="{FF2B5EF4-FFF2-40B4-BE49-F238E27FC236}">
                <a16:creationId xmlns:a16="http://schemas.microsoft.com/office/drawing/2014/main" id="{BDC7F552-21C9-C942-90FF-0162099A3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91996" y="3567143"/>
            <a:ext cx="359261" cy="342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" name="Freeform 1141">
            <a:extLst>
              <a:ext uri="{FF2B5EF4-FFF2-40B4-BE49-F238E27FC236}">
                <a16:creationId xmlns:a16="http://schemas.microsoft.com/office/drawing/2014/main" id="{654B43BA-608E-5D4D-B11B-71762CFBEEDE}"/>
              </a:ext>
            </a:extLst>
          </p:cNvPr>
          <p:cNvSpPr>
            <a:spLocks/>
          </p:cNvSpPr>
          <p:nvPr/>
        </p:nvSpPr>
        <p:spPr bwMode="auto">
          <a:xfrm flipH="1">
            <a:off x="8145217" y="3599942"/>
            <a:ext cx="169400" cy="156753"/>
          </a:xfrm>
          <a:custGeom>
            <a:avLst/>
            <a:gdLst>
              <a:gd name="T0" fmla="*/ 0 w 356"/>
              <a:gd name="T1" fmla="*/ 0 h 368"/>
              <a:gd name="T2" fmla="*/ 300 w 356"/>
              <a:gd name="T3" fmla="*/ 14 h 368"/>
              <a:gd name="T4" fmla="*/ 356 w 356"/>
              <a:gd name="T5" fmla="*/ 294 h 368"/>
              <a:gd name="T6" fmla="*/ 78 w 356"/>
              <a:gd name="T7" fmla="*/ 368 h 368"/>
              <a:gd name="T8" fmla="*/ 0 w 356"/>
              <a:gd name="T9" fmla="*/ 0 h 36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6"/>
              <a:gd name="T16" fmla="*/ 0 h 368"/>
              <a:gd name="T17" fmla="*/ 356 w 356"/>
              <a:gd name="T18" fmla="*/ 368 h 36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6" h="368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3" name="Picture 571" descr="fridge2.png">
            <a:extLst>
              <a:ext uri="{FF2B5EF4-FFF2-40B4-BE49-F238E27FC236}">
                <a16:creationId xmlns:a16="http://schemas.microsoft.com/office/drawing/2014/main" id="{29DD0F98-F93B-0145-A925-F4125ED490D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199" y="3385017"/>
            <a:ext cx="189578" cy="337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" name="Group 950">
            <a:extLst>
              <a:ext uri="{FF2B5EF4-FFF2-40B4-BE49-F238E27FC236}">
                <a16:creationId xmlns:a16="http://schemas.microsoft.com/office/drawing/2014/main" id="{2B0A745F-DA32-E140-AB36-BC5E1C4E2D48}"/>
              </a:ext>
            </a:extLst>
          </p:cNvPr>
          <p:cNvGrpSpPr>
            <a:grpSpLocks/>
          </p:cNvGrpSpPr>
          <p:nvPr/>
        </p:nvGrpSpPr>
        <p:grpSpPr bwMode="auto">
          <a:xfrm>
            <a:off x="10288915" y="5273951"/>
            <a:ext cx="177192" cy="330833"/>
            <a:chOff x="4140" y="429"/>
            <a:chExt cx="1425" cy="2396"/>
          </a:xfrm>
        </p:grpSpPr>
        <p:sp>
          <p:nvSpPr>
            <p:cNvPr id="207" name="Freeform 951">
              <a:extLst>
                <a:ext uri="{FF2B5EF4-FFF2-40B4-BE49-F238E27FC236}">
                  <a16:creationId xmlns:a16="http://schemas.microsoft.com/office/drawing/2014/main" id="{12CB3660-4D63-014F-8CC9-FDFB8140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Rectangle 952">
              <a:extLst>
                <a:ext uri="{FF2B5EF4-FFF2-40B4-BE49-F238E27FC236}">
                  <a16:creationId xmlns:a16="http://schemas.microsoft.com/office/drawing/2014/main" id="{EFE1382F-B768-3541-8BD1-06AB71BFA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9" name="Freeform 953">
              <a:extLst>
                <a:ext uri="{FF2B5EF4-FFF2-40B4-BE49-F238E27FC236}">
                  <a16:creationId xmlns:a16="http://schemas.microsoft.com/office/drawing/2014/main" id="{FB363E8F-CA06-2449-A66C-B14735894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Freeform 954">
              <a:extLst>
                <a:ext uri="{FF2B5EF4-FFF2-40B4-BE49-F238E27FC236}">
                  <a16:creationId xmlns:a16="http://schemas.microsoft.com/office/drawing/2014/main" id="{8A74E36A-A735-7440-A2B1-55846B516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Rectangle 955">
              <a:extLst>
                <a:ext uri="{FF2B5EF4-FFF2-40B4-BE49-F238E27FC236}">
                  <a16:creationId xmlns:a16="http://schemas.microsoft.com/office/drawing/2014/main" id="{FC433BF5-02C8-F540-AE86-53BF56960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2" name="Group 956">
              <a:extLst>
                <a:ext uri="{FF2B5EF4-FFF2-40B4-BE49-F238E27FC236}">
                  <a16:creationId xmlns:a16="http://schemas.microsoft.com/office/drawing/2014/main" id="{969A0B36-D994-A24C-8329-146363A51C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7" name="AutoShape 957">
                <a:extLst>
                  <a:ext uri="{FF2B5EF4-FFF2-40B4-BE49-F238E27FC236}">
                    <a16:creationId xmlns:a16="http://schemas.microsoft.com/office/drawing/2014/main" id="{75A7B329-681F-2B4A-8470-FC0231FE2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8" name="AutoShape 958">
                <a:extLst>
                  <a:ext uri="{FF2B5EF4-FFF2-40B4-BE49-F238E27FC236}">
                    <a16:creationId xmlns:a16="http://schemas.microsoft.com/office/drawing/2014/main" id="{197CEF08-20F4-5741-AC2B-1EBB072FA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3" name="Rectangle 959">
              <a:extLst>
                <a:ext uri="{FF2B5EF4-FFF2-40B4-BE49-F238E27FC236}">
                  <a16:creationId xmlns:a16="http://schemas.microsoft.com/office/drawing/2014/main" id="{775AA9F7-199B-ED4C-B422-5E1B766FB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4" name="Group 960">
              <a:extLst>
                <a:ext uri="{FF2B5EF4-FFF2-40B4-BE49-F238E27FC236}">
                  <a16:creationId xmlns:a16="http://schemas.microsoft.com/office/drawing/2014/main" id="{4EED0C22-3BA6-E24F-B528-BF018CB34F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5" name="AutoShape 961">
                <a:extLst>
                  <a:ext uri="{FF2B5EF4-FFF2-40B4-BE49-F238E27FC236}">
                    <a16:creationId xmlns:a16="http://schemas.microsoft.com/office/drawing/2014/main" id="{FE30D28F-02DD-D041-8551-45D9D2836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6" name="AutoShape 962">
                <a:extLst>
                  <a:ext uri="{FF2B5EF4-FFF2-40B4-BE49-F238E27FC236}">
                    <a16:creationId xmlns:a16="http://schemas.microsoft.com/office/drawing/2014/main" id="{92F33680-18D6-7C4A-88C2-46C4FA3D0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5" name="Rectangle 963">
              <a:extLst>
                <a:ext uri="{FF2B5EF4-FFF2-40B4-BE49-F238E27FC236}">
                  <a16:creationId xmlns:a16="http://schemas.microsoft.com/office/drawing/2014/main" id="{A0014856-A5F8-544F-98BE-B1D6878A6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16" name="Rectangle 964">
              <a:extLst>
                <a:ext uri="{FF2B5EF4-FFF2-40B4-BE49-F238E27FC236}">
                  <a16:creationId xmlns:a16="http://schemas.microsoft.com/office/drawing/2014/main" id="{0E6FC61A-EACA-7D4E-9AA7-C7690D093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7" name="Group 965">
              <a:extLst>
                <a:ext uri="{FF2B5EF4-FFF2-40B4-BE49-F238E27FC236}">
                  <a16:creationId xmlns:a16="http://schemas.microsoft.com/office/drawing/2014/main" id="{CF083CE2-2403-FD4E-8F7D-758E7F67FF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33" name="AutoShape 966">
                <a:extLst>
                  <a:ext uri="{FF2B5EF4-FFF2-40B4-BE49-F238E27FC236}">
                    <a16:creationId xmlns:a16="http://schemas.microsoft.com/office/drawing/2014/main" id="{5ED8E2CD-DB59-0040-9493-378A5D7DF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4" name="AutoShape 967">
                <a:extLst>
                  <a:ext uri="{FF2B5EF4-FFF2-40B4-BE49-F238E27FC236}">
                    <a16:creationId xmlns:a16="http://schemas.microsoft.com/office/drawing/2014/main" id="{F249F021-1652-2041-9D37-82D9ADAF2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8" name="Freeform 968">
              <a:extLst>
                <a:ext uri="{FF2B5EF4-FFF2-40B4-BE49-F238E27FC236}">
                  <a16:creationId xmlns:a16="http://schemas.microsoft.com/office/drawing/2014/main" id="{2DA20985-B59E-DD4F-B452-9726DAD28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9" name="Group 969">
              <a:extLst>
                <a:ext uri="{FF2B5EF4-FFF2-40B4-BE49-F238E27FC236}">
                  <a16:creationId xmlns:a16="http://schemas.microsoft.com/office/drawing/2014/main" id="{68489279-23CF-FB42-9AE3-CAB3A000B9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31" name="AutoShape 970">
                <a:extLst>
                  <a:ext uri="{FF2B5EF4-FFF2-40B4-BE49-F238E27FC236}">
                    <a16:creationId xmlns:a16="http://schemas.microsoft.com/office/drawing/2014/main" id="{12532EDD-6029-FD41-90A0-EB4B9A3B8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2" name="AutoShape 971">
                <a:extLst>
                  <a:ext uri="{FF2B5EF4-FFF2-40B4-BE49-F238E27FC236}">
                    <a16:creationId xmlns:a16="http://schemas.microsoft.com/office/drawing/2014/main" id="{2ADE9625-767F-5247-8211-3638BECC9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20" name="Rectangle 972">
              <a:extLst>
                <a:ext uri="{FF2B5EF4-FFF2-40B4-BE49-F238E27FC236}">
                  <a16:creationId xmlns:a16="http://schemas.microsoft.com/office/drawing/2014/main" id="{71E52DA0-9A54-7744-90B9-E438CBE0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1" name="Freeform 973">
              <a:extLst>
                <a:ext uri="{FF2B5EF4-FFF2-40B4-BE49-F238E27FC236}">
                  <a16:creationId xmlns:a16="http://schemas.microsoft.com/office/drawing/2014/main" id="{D950FAED-4EC6-7B4B-AFA5-CA2701F74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Freeform 974">
              <a:extLst>
                <a:ext uri="{FF2B5EF4-FFF2-40B4-BE49-F238E27FC236}">
                  <a16:creationId xmlns:a16="http://schemas.microsoft.com/office/drawing/2014/main" id="{55AF3FE0-BBE4-A74C-A9EF-B8F3AA7A0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Oval 975">
              <a:extLst>
                <a:ext uri="{FF2B5EF4-FFF2-40B4-BE49-F238E27FC236}">
                  <a16:creationId xmlns:a16="http://schemas.microsoft.com/office/drawing/2014/main" id="{AC808981-49D6-D840-800C-F21BB9106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4" name="Freeform 976">
              <a:extLst>
                <a:ext uri="{FF2B5EF4-FFF2-40B4-BE49-F238E27FC236}">
                  <a16:creationId xmlns:a16="http://schemas.microsoft.com/office/drawing/2014/main" id="{EBD04B6D-F8F6-FE45-BBD9-3CFFE7B28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5" name="AutoShape 977">
              <a:extLst>
                <a:ext uri="{FF2B5EF4-FFF2-40B4-BE49-F238E27FC236}">
                  <a16:creationId xmlns:a16="http://schemas.microsoft.com/office/drawing/2014/main" id="{EB968B78-CEDA-2949-925F-D6EE71A8E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6" name="AutoShape 978">
              <a:extLst>
                <a:ext uri="{FF2B5EF4-FFF2-40B4-BE49-F238E27FC236}">
                  <a16:creationId xmlns:a16="http://schemas.microsoft.com/office/drawing/2014/main" id="{6127245D-2639-C841-ABBD-0A2EB8719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7" name="Oval 979">
              <a:extLst>
                <a:ext uri="{FF2B5EF4-FFF2-40B4-BE49-F238E27FC236}">
                  <a16:creationId xmlns:a16="http://schemas.microsoft.com/office/drawing/2014/main" id="{CBCE7727-73A7-814E-B244-E80EED405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8" name="Oval 980">
              <a:extLst>
                <a:ext uri="{FF2B5EF4-FFF2-40B4-BE49-F238E27FC236}">
                  <a16:creationId xmlns:a16="http://schemas.microsoft.com/office/drawing/2014/main" id="{7A66ECF6-DDAE-2842-92B5-EA8F14A12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9" name="Oval 981">
              <a:extLst>
                <a:ext uri="{FF2B5EF4-FFF2-40B4-BE49-F238E27FC236}">
                  <a16:creationId xmlns:a16="http://schemas.microsoft.com/office/drawing/2014/main" id="{5A97568E-F028-FD44-8E47-C92EC6C01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30" name="Rectangle 982">
              <a:extLst>
                <a:ext uri="{FF2B5EF4-FFF2-40B4-BE49-F238E27FC236}">
                  <a16:creationId xmlns:a16="http://schemas.microsoft.com/office/drawing/2014/main" id="{A834B858-68E5-0D45-8391-2A0A996FA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590">
            <a:extLst>
              <a:ext uri="{FF2B5EF4-FFF2-40B4-BE49-F238E27FC236}">
                <a16:creationId xmlns:a16="http://schemas.microsoft.com/office/drawing/2014/main" id="{2648262B-E78D-1D4B-B3FD-3AE9CD5C321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id="367" name="Picture 591" descr="desktop_computer_stylized_medium">
              <a:extLst>
                <a:ext uri="{FF2B5EF4-FFF2-40B4-BE49-F238E27FC236}">
                  <a16:creationId xmlns:a16="http://schemas.microsoft.com/office/drawing/2014/main" id="{35FBE2DB-60A7-B340-A5BB-B3699CCC0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" name="Freeform 592">
              <a:extLst>
                <a:ext uri="{FF2B5EF4-FFF2-40B4-BE49-F238E27FC236}">
                  <a16:creationId xmlns:a16="http://schemas.microsoft.com/office/drawing/2014/main" id="{0263E665-BF2A-2F4A-ADA8-20F44C312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47" name="Picture 1066" descr="laptop_keyboard">
            <a:extLst>
              <a:ext uri="{FF2B5EF4-FFF2-40B4-BE49-F238E27FC236}">
                <a16:creationId xmlns:a16="http://schemas.microsoft.com/office/drawing/2014/main" id="{71E89937-428E-3447-B221-C34E0D71A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9216586" y="6040274"/>
            <a:ext cx="253501" cy="120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8" name="Freeform 1067">
            <a:extLst>
              <a:ext uri="{FF2B5EF4-FFF2-40B4-BE49-F238E27FC236}">
                <a16:creationId xmlns:a16="http://schemas.microsoft.com/office/drawing/2014/main" id="{43C21467-3265-FC4F-AF31-44A0281634BA}"/>
              </a:ext>
            </a:extLst>
          </p:cNvPr>
          <p:cNvSpPr>
            <a:spLocks/>
          </p:cNvSpPr>
          <p:nvPr/>
        </p:nvSpPr>
        <p:spPr bwMode="auto">
          <a:xfrm>
            <a:off x="9300597" y="5923494"/>
            <a:ext cx="204043" cy="157052"/>
          </a:xfrm>
          <a:custGeom>
            <a:avLst/>
            <a:gdLst>
              <a:gd name="T0" fmla="*/ 1 w 2982"/>
              <a:gd name="T1" fmla="*/ 0 h 2442"/>
              <a:gd name="T2" fmla="*/ 0 w 2982"/>
              <a:gd name="T3" fmla="*/ 1 h 2442"/>
              <a:gd name="T4" fmla="*/ 2 w 2982"/>
              <a:gd name="T5" fmla="*/ 1 h 2442"/>
              <a:gd name="T6" fmla="*/ 2 w 2982"/>
              <a:gd name="T7" fmla="*/ 1 h 2442"/>
              <a:gd name="T8" fmla="*/ 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9" name="Picture 1068" descr="screen">
            <a:extLst>
              <a:ext uri="{FF2B5EF4-FFF2-40B4-BE49-F238E27FC236}">
                <a16:creationId xmlns:a16="http://schemas.microsoft.com/office/drawing/2014/main" id="{9868250A-D477-2944-B0F8-A7DE63DA4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647" y="5927534"/>
            <a:ext cx="185412" cy="142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" name="Freeform 1069">
            <a:extLst>
              <a:ext uri="{FF2B5EF4-FFF2-40B4-BE49-F238E27FC236}">
                <a16:creationId xmlns:a16="http://schemas.microsoft.com/office/drawing/2014/main" id="{A4015B9E-FE1F-594E-AFA2-A5277482EA63}"/>
              </a:ext>
            </a:extLst>
          </p:cNvPr>
          <p:cNvSpPr>
            <a:spLocks/>
          </p:cNvSpPr>
          <p:nvPr/>
        </p:nvSpPr>
        <p:spPr bwMode="auto">
          <a:xfrm>
            <a:off x="9337747" y="5918861"/>
            <a:ext cx="172878" cy="29225"/>
          </a:xfrm>
          <a:custGeom>
            <a:avLst/>
            <a:gdLst>
              <a:gd name="T0" fmla="*/ 1 w 2528"/>
              <a:gd name="T1" fmla="*/ 0 h 455"/>
              <a:gd name="T2" fmla="*/ 2 w 2528"/>
              <a:gd name="T3" fmla="*/ 1 h 455"/>
              <a:gd name="T4" fmla="*/ 2 w 2528"/>
              <a:gd name="T5" fmla="*/ 1 h 455"/>
              <a:gd name="T6" fmla="*/ 0 w 2528"/>
              <a:gd name="T7" fmla="*/ 1 h 455"/>
              <a:gd name="T8" fmla="*/ 1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1" name="Freeform 1070">
            <a:extLst>
              <a:ext uri="{FF2B5EF4-FFF2-40B4-BE49-F238E27FC236}">
                <a16:creationId xmlns:a16="http://schemas.microsoft.com/office/drawing/2014/main" id="{1D5AA9CA-3334-2341-A3C4-E98372488698}"/>
              </a:ext>
            </a:extLst>
          </p:cNvPr>
          <p:cNvSpPr>
            <a:spLocks/>
          </p:cNvSpPr>
          <p:nvPr/>
        </p:nvSpPr>
        <p:spPr bwMode="auto">
          <a:xfrm>
            <a:off x="9298791" y="5918624"/>
            <a:ext cx="47990" cy="121650"/>
          </a:xfrm>
          <a:custGeom>
            <a:avLst/>
            <a:gdLst>
              <a:gd name="T0" fmla="*/ 1 w 702"/>
              <a:gd name="T1" fmla="*/ 0 h 1893"/>
              <a:gd name="T2" fmla="*/ 0 w 702"/>
              <a:gd name="T3" fmla="*/ 1 h 1893"/>
              <a:gd name="T4" fmla="*/ 1 w 702"/>
              <a:gd name="T5" fmla="*/ 1 h 1893"/>
              <a:gd name="T6" fmla="*/ 1 w 702"/>
              <a:gd name="T7" fmla="*/ 1 h 1893"/>
              <a:gd name="T8" fmla="*/ 1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2" name="Freeform 1071">
            <a:extLst>
              <a:ext uri="{FF2B5EF4-FFF2-40B4-BE49-F238E27FC236}">
                <a16:creationId xmlns:a16="http://schemas.microsoft.com/office/drawing/2014/main" id="{408815EA-3342-2D4A-AB4D-6A6AD669E0AF}"/>
              </a:ext>
            </a:extLst>
          </p:cNvPr>
          <p:cNvSpPr>
            <a:spLocks/>
          </p:cNvSpPr>
          <p:nvPr/>
        </p:nvSpPr>
        <p:spPr bwMode="auto">
          <a:xfrm>
            <a:off x="9457666" y="5940364"/>
            <a:ext cx="51716" cy="140420"/>
          </a:xfrm>
          <a:custGeom>
            <a:avLst/>
            <a:gdLst>
              <a:gd name="T0" fmla="*/ 1 w 756"/>
              <a:gd name="T1" fmla="*/ 0 h 2184"/>
              <a:gd name="T2" fmla="*/ 1 w 756"/>
              <a:gd name="T3" fmla="*/ 1 h 2184"/>
              <a:gd name="T4" fmla="*/ 0 w 756"/>
              <a:gd name="T5" fmla="*/ 1 h 2184"/>
              <a:gd name="T6" fmla="*/ 1 w 756"/>
              <a:gd name="T7" fmla="*/ 1 h 2184"/>
              <a:gd name="T8" fmla="*/ 1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" name="Freeform 1072">
            <a:extLst>
              <a:ext uri="{FF2B5EF4-FFF2-40B4-BE49-F238E27FC236}">
                <a16:creationId xmlns:a16="http://schemas.microsoft.com/office/drawing/2014/main" id="{180DED07-429A-A242-A9E3-1BBEEAF42B00}"/>
              </a:ext>
            </a:extLst>
          </p:cNvPr>
          <p:cNvSpPr>
            <a:spLocks/>
          </p:cNvSpPr>
          <p:nvPr/>
        </p:nvSpPr>
        <p:spPr bwMode="auto">
          <a:xfrm>
            <a:off x="9298226" y="6034096"/>
            <a:ext cx="189702" cy="47401"/>
          </a:xfrm>
          <a:custGeom>
            <a:avLst/>
            <a:gdLst>
              <a:gd name="T0" fmla="*/ 1 w 2773"/>
              <a:gd name="T1" fmla="*/ 0 h 738"/>
              <a:gd name="T2" fmla="*/ 0 w 2773"/>
              <a:gd name="T3" fmla="*/ 1 h 738"/>
              <a:gd name="T4" fmla="*/ 2 w 2773"/>
              <a:gd name="T5" fmla="*/ 1 h 738"/>
              <a:gd name="T6" fmla="*/ 2 w 2773"/>
              <a:gd name="T7" fmla="*/ 1 h 738"/>
              <a:gd name="T8" fmla="*/ 1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Freeform 1073">
            <a:extLst>
              <a:ext uri="{FF2B5EF4-FFF2-40B4-BE49-F238E27FC236}">
                <a16:creationId xmlns:a16="http://schemas.microsoft.com/office/drawing/2014/main" id="{A86B5E1C-D4A7-804E-9345-DD2099CCFCD1}"/>
              </a:ext>
            </a:extLst>
          </p:cNvPr>
          <p:cNvSpPr>
            <a:spLocks/>
          </p:cNvSpPr>
          <p:nvPr/>
        </p:nvSpPr>
        <p:spPr bwMode="auto">
          <a:xfrm>
            <a:off x="9463425" y="5941552"/>
            <a:ext cx="48442" cy="141014"/>
          </a:xfrm>
          <a:custGeom>
            <a:avLst/>
            <a:gdLst>
              <a:gd name="T0" fmla="*/ 2 w 637"/>
              <a:gd name="T1" fmla="*/ 0 h 1659"/>
              <a:gd name="T2" fmla="*/ 2 w 637"/>
              <a:gd name="T3" fmla="*/ 0 h 1659"/>
              <a:gd name="T4" fmla="*/ 1 w 637"/>
              <a:gd name="T5" fmla="*/ 15 h 1659"/>
              <a:gd name="T6" fmla="*/ 0 w 637"/>
              <a:gd name="T7" fmla="*/ 15 h 1659"/>
              <a:gd name="T8" fmla="*/ 2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5" name="Freeform 1074">
            <a:extLst>
              <a:ext uri="{FF2B5EF4-FFF2-40B4-BE49-F238E27FC236}">
                <a16:creationId xmlns:a16="http://schemas.microsoft.com/office/drawing/2014/main" id="{278E44FF-9118-764F-B154-D54B6D088972}"/>
              </a:ext>
            </a:extLst>
          </p:cNvPr>
          <p:cNvSpPr>
            <a:spLocks/>
          </p:cNvSpPr>
          <p:nvPr/>
        </p:nvSpPr>
        <p:spPr bwMode="auto">
          <a:xfrm>
            <a:off x="9298452" y="6040392"/>
            <a:ext cx="168700" cy="46807"/>
          </a:xfrm>
          <a:custGeom>
            <a:avLst/>
            <a:gdLst>
              <a:gd name="T0" fmla="*/ 0 w 2216"/>
              <a:gd name="T1" fmla="*/ 0 h 550"/>
              <a:gd name="T2" fmla="*/ 1 w 2216"/>
              <a:gd name="T3" fmla="*/ 1 h 550"/>
              <a:gd name="T4" fmla="*/ 9 w 2216"/>
              <a:gd name="T5" fmla="*/ 5 h 550"/>
              <a:gd name="T6" fmla="*/ 9 w 2216"/>
              <a:gd name="T7" fmla="*/ 4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6" name="Group 1075">
            <a:extLst>
              <a:ext uri="{FF2B5EF4-FFF2-40B4-BE49-F238E27FC236}">
                <a16:creationId xmlns:a16="http://schemas.microsoft.com/office/drawing/2014/main" id="{B07A4D51-63EA-ED46-9283-3C066C8F8059}"/>
              </a:ext>
            </a:extLst>
          </p:cNvPr>
          <p:cNvGrpSpPr>
            <a:grpSpLocks/>
          </p:cNvGrpSpPr>
          <p:nvPr/>
        </p:nvGrpSpPr>
        <p:grpSpPr bwMode="auto">
          <a:xfrm>
            <a:off x="9295629" y="6090407"/>
            <a:ext cx="57249" cy="27799"/>
            <a:chOff x="1740" y="2642"/>
            <a:chExt cx="752" cy="327"/>
          </a:xfrm>
        </p:grpSpPr>
        <p:sp>
          <p:nvSpPr>
            <p:cNvPr id="163" name="Freeform 1076">
              <a:extLst>
                <a:ext uri="{FF2B5EF4-FFF2-40B4-BE49-F238E27FC236}">
                  <a16:creationId xmlns:a16="http://schemas.microsoft.com/office/drawing/2014/main" id="{362CE3DF-6498-9044-80D1-5B57C954B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reeform 1077">
              <a:extLst>
                <a:ext uri="{FF2B5EF4-FFF2-40B4-BE49-F238E27FC236}">
                  <a16:creationId xmlns:a16="http://schemas.microsoft.com/office/drawing/2014/main" id="{232B6CC8-39FA-8E41-89F9-D454D1953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Freeform 1078">
              <a:extLst>
                <a:ext uri="{FF2B5EF4-FFF2-40B4-BE49-F238E27FC236}">
                  <a16:creationId xmlns:a16="http://schemas.microsoft.com/office/drawing/2014/main" id="{14BE6CD7-1B00-AE45-A0A2-B46139077D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reeform 1079">
              <a:extLst>
                <a:ext uri="{FF2B5EF4-FFF2-40B4-BE49-F238E27FC236}">
                  <a16:creationId xmlns:a16="http://schemas.microsoft.com/office/drawing/2014/main" id="{17D2993A-DA09-154C-81CE-F00D6DF0D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reeform 1080">
              <a:extLst>
                <a:ext uri="{FF2B5EF4-FFF2-40B4-BE49-F238E27FC236}">
                  <a16:creationId xmlns:a16="http://schemas.microsoft.com/office/drawing/2014/main" id="{AD580132-3A72-CF47-B834-B58CA201F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Freeform 1081">
              <a:extLst>
                <a:ext uri="{FF2B5EF4-FFF2-40B4-BE49-F238E27FC236}">
                  <a16:creationId xmlns:a16="http://schemas.microsoft.com/office/drawing/2014/main" id="{E900C928-6E45-6449-A6C9-3DBE801B0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7" name="Freeform 1082">
            <a:extLst>
              <a:ext uri="{FF2B5EF4-FFF2-40B4-BE49-F238E27FC236}">
                <a16:creationId xmlns:a16="http://schemas.microsoft.com/office/drawing/2014/main" id="{1ECD1A08-63F7-2B4E-84E4-3FA628039E8F}"/>
              </a:ext>
            </a:extLst>
          </p:cNvPr>
          <p:cNvSpPr>
            <a:spLocks/>
          </p:cNvSpPr>
          <p:nvPr/>
        </p:nvSpPr>
        <p:spPr bwMode="auto">
          <a:xfrm>
            <a:off x="9393642" y="6094565"/>
            <a:ext cx="69332" cy="61063"/>
          </a:xfrm>
          <a:custGeom>
            <a:avLst/>
            <a:gdLst>
              <a:gd name="T0" fmla="*/ 1 w 990"/>
              <a:gd name="T1" fmla="*/ 2 h 792"/>
              <a:gd name="T2" fmla="*/ 1 w 990"/>
              <a:gd name="T3" fmla="*/ 0 h 792"/>
              <a:gd name="T4" fmla="*/ 1 w 990"/>
              <a:gd name="T5" fmla="*/ 1 h 792"/>
              <a:gd name="T6" fmla="*/ 0 w 990"/>
              <a:gd name="T7" fmla="*/ 2 h 792"/>
              <a:gd name="T8" fmla="*/ 1 w 990"/>
              <a:gd name="T9" fmla="*/ 2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8" name="Freeform 1083">
            <a:extLst>
              <a:ext uri="{FF2B5EF4-FFF2-40B4-BE49-F238E27FC236}">
                <a16:creationId xmlns:a16="http://schemas.microsoft.com/office/drawing/2014/main" id="{E0CE0778-AA7C-994B-8AC5-676F1A82543C}"/>
              </a:ext>
            </a:extLst>
          </p:cNvPr>
          <p:cNvSpPr>
            <a:spLocks/>
          </p:cNvSpPr>
          <p:nvPr/>
        </p:nvSpPr>
        <p:spPr bwMode="auto">
          <a:xfrm>
            <a:off x="9216699" y="6099436"/>
            <a:ext cx="177394" cy="55717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4 w 2532"/>
              <a:gd name="T5" fmla="*/ 2 h 723"/>
              <a:gd name="T6" fmla="*/ 4 w 2532"/>
              <a:gd name="T7" fmla="*/ 2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9" name="Freeform 1084">
            <a:extLst>
              <a:ext uri="{FF2B5EF4-FFF2-40B4-BE49-F238E27FC236}">
                <a16:creationId xmlns:a16="http://schemas.microsoft.com/office/drawing/2014/main" id="{D2A296F6-56E0-0141-8E63-F209F1106F23}"/>
              </a:ext>
            </a:extLst>
          </p:cNvPr>
          <p:cNvSpPr>
            <a:spLocks/>
          </p:cNvSpPr>
          <p:nvPr/>
        </p:nvSpPr>
        <p:spPr bwMode="auto">
          <a:xfrm>
            <a:off x="9216812" y="6089219"/>
            <a:ext cx="1920" cy="11286"/>
          </a:xfrm>
          <a:custGeom>
            <a:avLst/>
            <a:gdLst>
              <a:gd name="T0" fmla="*/ 1 w 26"/>
              <a:gd name="T1" fmla="*/ 1 h 147"/>
              <a:gd name="T2" fmla="*/ 1 w 26"/>
              <a:gd name="T3" fmla="*/ 1 h 147"/>
              <a:gd name="T4" fmla="*/ 0 w 26"/>
              <a:gd name="T5" fmla="*/ 1 h 147"/>
              <a:gd name="T6" fmla="*/ 1 w 26"/>
              <a:gd name="T7" fmla="*/ 0 h 147"/>
              <a:gd name="T8" fmla="*/ 1 w 26"/>
              <a:gd name="T9" fmla="*/ 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Freeform 1085">
            <a:extLst>
              <a:ext uri="{FF2B5EF4-FFF2-40B4-BE49-F238E27FC236}">
                <a16:creationId xmlns:a16="http://schemas.microsoft.com/office/drawing/2014/main" id="{06824F88-EE84-D347-A023-F053DA4B2B28}"/>
              </a:ext>
            </a:extLst>
          </p:cNvPr>
          <p:cNvSpPr>
            <a:spLocks/>
          </p:cNvSpPr>
          <p:nvPr/>
        </p:nvSpPr>
        <p:spPr bwMode="auto">
          <a:xfrm>
            <a:off x="9216925" y="6043244"/>
            <a:ext cx="82430" cy="46688"/>
          </a:xfrm>
          <a:custGeom>
            <a:avLst/>
            <a:gdLst>
              <a:gd name="T0" fmla="*/ 1 w 1176"/>
              <a:gd name="T1" fmla="*/ 0 h 606"/>
              <a:gd name="T2" fmla="*/ 0 w 1176"/>
              <a:gd name="T3" fmla="*/ 1 h 606"/>
              <a:gd name="T4" fmla="*/ 1 w 1176"/>
              <a:gd name="T5" fmla="*/ 1 h 606"/>
              <a:gd name="T6" fmla="*/ 1 w 1176"/>
              <a:gd name="T7" fmla="*/ 1 h 606"/>
              <a:gd name="T8" fmla="*/ 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1" name="Freeform 1086">
            <a:extLst>
              <a:ext uri="{FF2B5EF4-FFF2-40B4-BE49-F238E27FC236}">
                <a16:creationId xmlns:a16="http://schemas.microsoft.com/office/drawing/2014/main" id="{36F4BB90-D696-0945-AC5D-7CBFD97A9624}"/>
              </a:ext>
            </a:extLst>
          </p:cNvPr>
          <p:cNvSpPr>
            <a:spLocks/>
          </p:cNvSpPr>
          <p:nvPr/>
        </p:nvSpPr>
        <p:spPr bwMode="auto">
          <a:xfrm>
            <a:off x="9222458" y="6091595"/>
            <a:ext cx="168248" cy="53578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1 w 2532"/>
              <a:gd name="T5" fmla="*/ 1 h 723"/>
              <a:gd name="T6" fmla="*/ 1 w 2532"/>
              <a:gd name="T7" fmla="*/ 1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2" name="Freeform 1087">
            <a:extLst>
              <a:ext uri="{FF2B5EF4-FFF2-40B4-BE49-F238E27FC236}">
                <a16:creationId xmlns:a16="http://schemas.microsoft.com/office/drawing/2014/main" id="{9FC45AEE-F94E-2C41-BB56-2055DE618B24}"/>
              </a:ext>
            </a:extLst>
          </p:cNvPr>
          <p:cNvSpPr>
            <a:spLocks/>
          </p:cNvSpPr>
          <p:nvPr/>
        </p:nvSpPr>
        <p:spPr bwMode="auto">
          <a:xfrm flipV="1">
            <a:off x="9390480" y="6087793"/>
            <a:ext cx="68654" cy="55479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2 h 723"/>
              <a:gd name="T6" fmla="*/ 0 w 2532"/>
              <a:gd name="T7" fmla="*/ 2 h 723"/>
              <a:gd name="T8" fmla="*/ 0 w 2532"/>
              <a:gd name="T9" fmla="*/ 1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0" name="Group 590">
            <a:extLst>
              <a:ext uri="{FF2B5EF4-FFF2-40B4-BE49-F238E27FC236}">
                <a16:creationId xmlns:a16="http://schemas.microsoft.com/office/drawing/2014/main" id="{A66A00B8-C906-204A-9EA8-BF8007089AF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id="491" name="Picture 591" descr="desktop_computer_stylized_medium">
              <a:extLst>
                <a:ext uri="{FF2B5EF4-FFF2-40B4-BE49-F238E27FC236}">
                  <a16:creationId xmlns:a16="http://schemas.microsoft.com/office/drawing/2014/main" id="{0D26BE9F-5A6F-194D-95F5-9A26085A8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2" name="Freeform 592">
              <a:extLst>
                <a:ext uri="{FF2B5EF4-FFF2-40B4-BE49-F238E27FC236}">
                  <a16:creationId xmlns:a16="http://schemas.microsoft.com/office/drawing/2014/main" id="{F940FA7C-0178-FC42-989D-133C7D3E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3" name="Group 590">
            <a:extLst>
              <a:ext uri="{FF2B5EF4-FFF2-40B4-BE49-F238E27FC236}">
                <a16:creationId xmlns:a16="http://schemas.microsoft.com/office/drawing/2014/main" id="{AADF67FB-3BE7-EF42-B8A5-B005B506931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id="494" name="Picture 591" descr="desktop_computer_stylized_medium">
              <a:extLst>
                <a:ext uri="{FF2B5EF4-FFF2-40B4-BE49-F238E27FC236}">
                  <a16:creationId xmlns:a16="http://schemas.microsoft.com/office/drawing/2014/main" id="{0BBC0FBB-DA3F-874A-8EBE-B51C772E0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592">
              <a:extLst>
                <a:ext uri="{FF2B5EF4-FFF2-40B4-BE49-F238E27FC236}">
                  <a16:creationId xmlns:a16="http://schemas.microsoft.com/office/drawing/2014/main" id="{A9932DBD-03D1-3E48-AE83-712DE720F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98" name="Picture 1066" descr="laptop_keyboard">
            <a:extLst>
              <a:ext uri="{FF2B5EF4-FFF2-40B4-BE49-F238E27FC236}">
                <a16:creationId xmlns:a16="http://schemas.microsoft.com/office/drawing/2014/main" id="{2D71707C-83CA-1C4B-8508-67E56E2AD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9550087" y="5949454"/>
            <a:ext cx="260920" cy="9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9" name="Freeform 1067">
            <a:extLst>
              <a:ext uri="{FF2B5EF4-FFF2-40B4-BE49-F238E27FC236}">
                <a16:creationId xmlns:a16="http://schemas.microsoft.com/office/drawing/2014/main" id="{73F0FEB4-8393-CC4E-8318-ED16B301B6DC}"/>
              </a:ext>
            </a:extLst>
          </p:cNvPr>
          <p:cNvSpPr>
            <a:spLocks/>
          </p:cNvSpPr>
          <p:nvPr/>
        </p:nvSpPr>
        <p:spPr bwMode="auto">
          <a:xfrm>
            <a:off x="9636557" y="5853324"/>
            <a:ext cx="210015" cy="129281"/>
          </a:xfrm>
          <a:custGeom>
            <a:avLst/>
            <a:gdLst>
              <a:gd name="T0" fmla="*/ 1 w 2982"/>
              <a:gd name="T1" fmla="*/ 0 h 2442"/>
              <a:gd name="T2" fmla="*/ 0 w 2982"/>
              <a:gd name="T3" fmla="*/ 1 h 2442"/>
              <a:gd name="T4" fmla="*/ 2 w 2982"/>
              <a:gd name="T5" fmla="*/ 1 h 2442"/>
              <a:gd name="T6" fmla="*/ 2 w 2982"/>
              <a:gd name="T7" fmla="*/ 1 h 2442"/>
              <a:gd name="T8" fmla="*/ 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0" name="Picture 1068" descr="screen">
            <a:extLst>
              <a:ext uri="{FF2B5EF4-FFF2-40B4-BE49-F238E27FC236}">
                <a16:creationId xmlns:a16="http://schemas.microsoft.com/office/drawing/2014/main" id="{7FE7C88C-9EAD-8349-A46B-E909AEA65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901" y="5856649"/>
            <a:ext cx="190838" cy="11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" name="Freeform 1069">
            <a:extLst>
              <a:ext uri="{FF2B5EF4-FFF2-40B4-BE49-F238E27FC236}">
                <a16:creationId xmlns:a16="http://schemas.microsoft.com/office/drawing/2014/main" id="{0DBCF6AD-8352-3C40-B68E-0383519D20A4}"/>
              </a:ext>
            </a:extLst>
          </p:cNvPr>
          <p:cNvSpPr>
            <a:spLocks/>
          </p:cNvSpPr>
          <p:nvPr/>
        </p:nvSpPr>
        <p:spPr bwMode="auto">
          <a:xfrm>
            <a:off x="9674794" y="5849510"/>
            <a:ext cx="177937" cy="24057"/>
          </a:xfrm>
          <a:custGeom>
            <a:avLst/>
            <a:gdLst>
              <a:gd name="T0" fmla="*/ 1 w 2528"/>
              <a:gd name="T1" fmla="*/ 0 h 455"/>
              <a:gd name="T2" fmla="*/ 2 w 2528"/>
              <a:gd name="T3" fmla="*/ 1 h 455"/>
              <a:gd name="T4" fmla="*/ 2 w 2528"/>
              <a:gd name="T5" fmla="*/ 1 h 455"/>
              <a:gd name="T6" fmla="*/ 0 w 2528"/>
              <a:gd name="T7" fmla="*/ 1 h 455"/>
              <a:gd name="T8" fmla="*/ 1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2" name="Freeform 1070">
            <a:extLst>
              <a:ext uri="{FF2B5EF4-FFF2-40B4-BE49-F238E27FC236}">
                <a16:creationId xmlns:a16="http://schemas.microsoft.com/office/drawing/2014/main" id="{3C23673E-599F-5241-B844-C8F96A051D11}"/>
              </a:ext>
            </a:extLst>
          </p:cNvPr>
          <p:cNvSpPr>
            <a:spLocks/>
          </p:cNvSpPr>
          <p:nvPr/>
        </p:nvSpPr>
        <p:spPr bwMode="auto">
          <a:xfrm>
            <a:off x="9634698" y="5849315"/>
            <a:ext cx="49395" cy="100139"/>
          </a:xfrm>
          <a:custGeom>
            <a:avLst/>
            <a:gdLst>
              <a:gd name="T0" fmla="*/ 1 w 702"/>
              <a:gd name="T1" fmla="*/ 0 h 1893"/>
              <a:gd name="T2" fmla="*/ 0 w 702"/>
              <a:gd name="T3" fmla="*/ 1 h 1893"/>
              <a:gd name="T4" fmla="*/ 1 w 702"/>
              <a:gd name="T5" fmla="*/ 1 h 1893"/>
              <a:gd name="T6" fmla="*/ 1 w 702"/>
              <a:gd name="T7" fmla="*/ 1 h 1893"/>
              <a:gd name="T8" fmla="*/ 1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3" name="Freeform 1071">
            <a:extLst>
              <a:ext uri="{FF2B5EF4-FFF2-40B4-BE49-F238E27FC236}">
                <a16:creationId xmlns:a16="http://schemas.microsoft.com/office/drawing/2014/main" id="{4D502A0C-8868-2C4E-B6B7-F46718640A2A}"/>
              </a:ext>
            </a:extLst>
          </p:cNvPr>
          <p:cNvSpPr>
            <a:spLocks/>
          </p:cNvSpPr>
          <p:nvPr/>
        </p:nvSpPr>
        <p:spPr bwMode="auto">
          <a:xfrm>
            <a:off x="9798223" y="5867211"/>
            <a:ext cx="53230" cy="115590"/>
          </a:xfrm>
          <a:custGeom>
            <a:avLst/>
            <a:gdLst>
              <a:gd name="T0" fmla="*/ 1 w 756"/>
              <a:gd name="T1" fmla="*/ 0 h 2184"/>
              <a:gd name="T2" fmla="*/ 1 w 756"/>
              <a:gd name="T3" fmla="*/ 1 h 2184"/>
              <a:gd name="T4" fmla="*/ 0 w 756"/>
              <a:gd name="T5" fmla="*/ 1 h 2184"/>
              <a:gd name="T6" fmla="*/ 1 w 756"/>
              <a:gd name="T7" fmla="*/ 1 h 2184"/>
              <a:gd name="T8" fmla="*/ 1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4" name="Freeform 1072">
            <a:extLst>
              <a:ext uri="{FF2B5EF4-FFF2-40B4-BE49-F238E27FC236}">
                <a16:creationId xmlns:a16="http://schemas.microsoft.com/office/drawing/2014/main" id="{154DEECF-C451-B140-A650-9DB9DCC41786}"/>
              </a:ext>
            </a:extLst>
          </p:cNvPr>
          <p:cNvSpPr>
            <a:spLocks/>
          </p:cNvSpPr>
          <p:nvPr/>
        </p:nvSpPr>
        <p:spPr bwMode="auto">
          <a:xfrm>
            <a:off x="9634116" y="5944369"/>
            <a:ext cx="195254" cy="39019"/>
          </a:xfrm>
          <a:custGeom>
            <a:avLst/>
            <a:gdLst>
              <a:gd name="T0" fmla="*/ 1 w 2773"/>
              <a:gd name="T1" fmla="*/ 0 h 738"/>
              <a:gd name="T2" fmla="*/ 0 w 2773"/>
              <a:gd name="T3" fmla="*/ 1 h 738"/>
              <a:gd name="T4" fmla="*/ 2 w 2773"/>
              <a:gd name="T5" fmla="*/ 1 h 738"/>
              <a:gd name="T6" fmla="*/ 2 w 2773"/>
              <a:gd name="T7" fmla="*/ 1 h 738"/>
              <a:gd name="T8" fmla="*/ 1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5" name="Freeform 1073">
            <a:extLst>
              <a:ext uri="{FF2B5EF4-FFF2-40B4-BE49-F238E27FC236}">
                <a16:creationId xmlns:a16="http://schemas.microsoft.com/office/drawing/2014/main" id="{61C09639-BDA6-1848-86B4-033F9F9979D9}"/>
              </a:ext>
            </a:extLst>
          </p:cNvPr>
          <p:cNvSpPr>
            <a:spLocks/>
          </p:cNvSpPr>
          <p:nvPr/>
        </p:nvSpPr>
        <p:spPr bwMode="auto">
          <a:xfrm>
            <a:off x="9804150" y="5868189"/>
            <a:ext cx="49860" cy="116079"/>
          </a:xfrm>
          <a:custGeom>
            <a:avLst/>
            <a:gdLst>
              <a:gd name="T0" fmla="*/ 2 w 637"/>
              <a:gd name="T1" fmla="*/ 0 h 1659"/>
              <a:gd name="T2" fmla="*/ 2 w 637"/>
              <a:gd name="T3" fmla="*/ 0 h 1659"/>
              <a:gd name="T4" fmla="*/ 1 w 637"/>
              <a:gd name="T5" fmla="*/ 15 h 1659"/>
              <a:gd name="T6" fmla="*/ 0 w 637"/>
              <a:gd name="T7" fmla="*/ 15 h 1659"/>
              <a:gd name="T8" fmla="*/ 2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6" name="Freeform 1074">
            <a:extLst>
              <a:ext uri="{FF2B5EF4-FFF2-40B4-BE49-F238E27FC236}">
                <a16:creationId xmlns:a16="http://schemas.microsoft.com/office/drawing/2014/main" id="{BBF9A35C-4B4A-604C-BCA3-20BC6C3D2D8B}"/>
              </a:ext>
            </a:extLst>
          </p:cNvPr>
          <p:cNvSpPr>
            <a:spLocks/>
          </p:cNvSpPr>
          <p:nvPr/>
        </p:nvSpPr>
        <p:spPr bwMode="auto">
          <a:xfrm>
            <a:off x="9634349" y="5949552"/>
            <a:ext cx="173637" cy="38530"/>
          </a:xfrm>
          <a:custGeom>
            <a:avLst/>
            <a:gdLst>
              <a:gd name="T0" fmla="*/ 0 w 2216"/>
              <a:gd name="T1" fmla="*/ 0 h 550"/>
              <a:gd name="T2" fmla="*/ 1 w 2216"/>
              <a:gd name="T3" fmla="*/ 1 h 550"/>
              <a:gd name="T4" fmla="*/ 9 w 2216"/>
              <a:gd name="T5" fmla="*/ 5 h 550"/>
              <a:gd name="T6" fmla="*/ 9 w 2216"/>
              <a:gd name="T7" fmla="*/ 4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07" name="Group 1075">
            <a:extLst>
              <a:ext uri="{FF2B5EF4-FFF2-40B4-BE49-F238E27FC236}">
                <a16:creationId xmlns:a16="http://schemas.microsoft.com/office/drawing/2014/main" id="{C228B10E-0BB1-8D40-9DB1-545E285C7600}"/>
              </a:ext>
            </a:extLst>
          </p:cNvPr>
          <p:cNvGrpSpPr>
            <a:grpSpLocks/>
          </p:cNvGrpSpPr>
          <p:nvPr/>
        </p:nvGrpSpPr>
        <p:grpSpPr bwMode="auto">
          <a:xfrm>
            <a:off x="9631443" y="5990722"/>
            <a:ext cx="58925" cy="22883"/>
            <a:chOff x="1740" y="2642"/>
            <a:chExt cx="752" cy="327"/>
          </a:xfrm>
        </p:grpSpPr>
        <p:sp>
          <p:nvSpPr>
            <p:cNvPr id="514" name="Freeform 1076">
              <a:extLst>
                <a:ext uri="{FF2B5EF4-FFF2-40B4-BE49-F238E27FC236}">
                  <a16:creationId xmlns:a16="http://schemas.microsoft.com/office/drawing/2014/main" id="{DBE93115-3362-AE4D-A30A-337520C73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5" name="Freeform 1077">
              <a:extLst>
                <a:ext uri="{FF2B5EF4-FFF2-40B4-BE49-F238E27FC236}">
                  <a16:creationId xmlns:a16="http://schemas.microsoft.com/office/drawing/2014/main" id="{E980EACA-94CF-194A-AC7A-1415DBB4C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6" name="Freeform 1078">
              <a:extLst>
                <a:ext uri="{FF2B5EF4-FFF2-40B4-BE49-F238E27FC236}">
                  <a16:creationId xmlns:a16="http://schemas.microsoft.com/office/drawing/2014/main" id="{67C8CECC-A4D3-D543-A1C2-92A3DDD60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7" name="Freeform 1079">
              <a:extLst>
                <a:ext uri="{FF2B5EF4-FFF2-40B4-BE49-F238E27FC236}">
                  <a16:creationId xmlns:a16="http://schemas.microsoft.com/office/drawing/2014/main" id="{DF7F90DA-E9FF-E64E-979A-F2C4CF6F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8" name="Freeform 1080">
              <a:extLst>
                <a:ext uri="{FF2B5EF4-FFF2-40B4-BE49-F238E27FC236}">
                  <a16:creationId xmlns:a16="http://schemas.microsoft.com/office/drawing/2014/main" id="{1FB7CFF5-5312-6B45-B1C9-1E8019D9A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9" name="Freeform 1081">
              <a:extLst>
                <a:ext uri="{FF2B5EF4-FFF2-40B4-BE49-F238E27FC236}">
                  <a16:creationId xmlns:a16="http://schemas.microsoft.com/office/drawing/2014/main" id="{F6743163-40E8-634F-BDA5-FD850E9C9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8" name="Freeform 1082">
            <a:extLst>
              <a:ext uri="{FF2B5EF4-FFF2-40B4-BE49-F238E27FC236}">
                <a16:creationId xmlns:a16="http://schemas.microsoft.com/office/drawing/2014/main" id="{5C688E93-8024-AF4A-9FAE-F872353A70E6}"/>
              </a:ext>
            </a:extLst>
          </p:cNvPr>
          <p:cNvSpPr>
            <a:spLocks/>
          </p:cNvSpPr>
          <p:nvPr/>
        </p:nvSpPr>
        <p:spPr bwMode="auto">
          <a:xfrm>
            <a:off x="9732325" y="5994145"/>
            <a:ext cx="71361" cy="50265"/>
          </a:xfrm>
          <a:custGeom>
            <a:avLst/>
            <a:gdLst>
              <a:gd name="T0" fmla="*/ 1 w 990"/>
              <a:gd name="T1" fmla="*/ 2 h 792"/>
              <a:gd name="T2" fmla="*/ 1 w 990"/>
              <a:gd name="T3" fmla="*/ 0 h 792"/>
              <a:gd name="T4" fmla="*/ 1 w 990"/>
              <a:gd name="T5" fmla="*/ 1 h 792"/>
              <a:gd name="T6" fmla="*/ 0 w 990"/>
              <a:gd name="T7" fmla="*/ 2 h 792"/>
              <a:gd name="T8" fmla="*/ 1 w 990"/>
              <a:gd name="T9" fmla="*/ 2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9" name="Freeform 1083">
            <a:extLst>
              <a:ext uri="{FF2B5EF4-FFF2-40B4-BE49-F238E27FC236}">
                <a16:creationId xmlns:a16="http://schemas.microsoft.com/office/drawing/2014/main" id="{E2D8B864-6DD1-D042-9409-8862ACC1AADF}"/>
              </a:ext>
            </a:extLst>
          </p:cNvPr>
          <p:cNvSpPr>
            <a:spLocks/>
          </p:cNvSpPr>
          <p:nvPr/>
        </p:nvSpPr>
        <p:spPr bwMode="auto">
          <a:xfrm>
            <a:off x="9550204" y="5998154"/>
            <a:ext cx="182586" cy="45864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4 w 2532"/>
              <a:gd name="T5" fmla="*/ 2 h 723"/>
              <a:gd name="T6" fmla="*/ 4 w 2532"/>
              <a:gd name="T7" fmla="*/ 2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0" name="Freeform 1084">
            <a:extLst>
              <a:ext uri="{FF2B5EF4-FFF2-40B4-BE49-F238E27FC236}">
                <a16:creationId xmlns:a16="http://schemas.microsoft.com/office/drawing/2014/main" id="{CC7A3F9E-B0BC-2945-B124-91C53102EAF2}"/>
              </a:ext>
            </a:extLst>
          </p:cNvPr>
          <p:cNvSpPr>
            <a:spLocks/>
          </p:cNvSpPr>
          <p:nvPr/>
        </p:nvSpPr>
        <p:spPr bwMode="auto">
          <a:xfrm>
            <a:off x="9550320" y="5989744"/>
            <a:ext cx="1976" cy="9290"/>
          </a:xfrm>
          <a:custGeom>
            <a:avLst/>
            <a:gdLst>
              <a:gd name="T0" fmla="*/ 1 w 26"/>
              <a:gd name="T1" fmla="*/ 1 h 147"/>
              <a:gd name="T2" fmla="*/ 1 w 26"/>
              <a:gd name="T3" fmla="*/ 1 h 147"/>
              <a:gd name="T4" fmla="*/ 0 w 26"/>
              <a:gd name="T5" fmla="*/ 1 h 147"/>
              <a:gd name="T6" fmla="*/ 1 w 26"/>
              <a:gd name="T7" fmla="*/ 0 h 147"/>
              <a:gd name="T8" fmla="*/ 1 w 26"/>
              <a:gd name="T9" fmla="*/ 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1" name="Freeform 1085">
            <a:extLst>
              <a:ext uri="{FF2B5EF4-FFF2-40B4-BE49-F238E27FC236}">
                <a16:creationId xmlns:a16="http://schemas.microsoft.com/office/drawing/2014/main" id="{B8E20EA9-88B9-0A42-A470-7AF9E8810568}"/>
              </a:ext>
            </a:extLst>
          </p:cNvPr>
          <p:cNvSpPr>
            <a:spLocks/>
          </p:cNvSpPr>
          <p:nvPr/>
        </p:nvSpPr>
        <p:spPr bwMode="auto">
          <a:xfrm>
            <a:off x="9550436" y="5951899"/>
            <a:ext cx="84843" cy="38432"/>
          </a:xfrm>
          <a:custGeom>
            <a:avLst/>
            <a:gdLst>
              <a:gd name="T0" fmla="*/ 1 w 1176"/>
              <a:gd name="T1" fmla="*/ 0 h 606"/>
              <a:gd name="T2" fmla="*/ 0 w 1176"/>
              <a:gd name="T3" fmla="*/ 1 h 606"/>
              <a:gd name="T4" fmla="*/ 1 w 1176"/>
              <a:gd name="T5" fmla="*/ 1 h 606"/>
              <a:gd name="T6" fmla="*/ 1 w 1176"/>
              <a:gd name="T7" fmla="*/ 1 h 606"/>
              <a:gd name="T8" fmla="*/ 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2" name="Freeform 1086">
            <a:extLst>
              <a:ext uri="{FF2B5EF4-FFF2-40B4-BE49-F238E27FC236}">
                <a16:creationId xmlns:a16="http://schemas.microsoft.com/office/drawing/2014/main" id="{A9D04135-B045-A743-95D7-CA5EF36EE738}"/>
              </a:ext>
            </a:extLst>
          </p:cNvPr>
          <p:cNvSpPr>
            <a:spLocks/>
          </p:cNvSpPr>
          <p:nvPr/>
        </p:nvSpPr>
        <p:spPr bwMode="auto">
          <a:xfrm>
            <a:off x="9556131" y="5991700"/>
            <a:ext cx="173172" cy="44104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1 w 2532"/>
              <a:gd name="T5" fmla="*/ 1 h 723"/>
              <a:gd name="T6" fmla="*/ 1 w 2532"/>
              <a:gd name="T7" fmla="*/ 1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3" name="Freeform 1087">
            <a:extLst>
              <a:ext uri="{FF2B5EF4-FFF2-40B4-BE49-F238E27FC236}">
                <a16:creationId xmlns:a16="http://schemas.microsoft.com/office/drawing/2014/main" id="{C0583F57-71B7-B142-BC2A-15444A0CF4E5}"/>
              </a:ext>
            </a:extLst>
          </p:cNvPr>
          <p:cNvSpPr>
            <a:spLocks/>
          </p:cNvSpPr>
          <p:nvPr/>
        </p:nvSpPr>
        <p:spPr bwMode="auto">
          <a:xfrm flipV="1">
            <a:off x="9729071" y="5988571"/>
            <a:ext cx="70663" cy="45669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2 h 723"/>
              <a:gd name="T6" fmla="*/ 0 w 2532"/>
              <a:gd name="T7" fmla="*/ 2 h 723"/>
              <a:gd name="T8" fmla="*/ 0 w 2532"/>
              <a:gd name="T9" fmla="*/ 1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2" name="Group 983">
            <a:extLst>
              <a:ext uri="{FF2B5EF4-FFF2-40B4-BE49-F238E27FC236}">
                <a16:creationId xmlns:a16="http://schemas.microsoft.com/office/drawing/2014/main" id="{105B6396-94AE-3641-98AD-7B23024BF303}"/>
              </a:ext>
            </a:extLst>
          </p:cNvPr>
          <p:cNvGrpSpPr>
            <a:grpSpLocks/>
          </p:cNvGrpSpPr>
          <p:nvPr/>
        </p:nvGrpSpPr>
        <p:grpSpPr bwMode="auto">
          <a:xfrm>
            <a:off x="10017877" y="5636388"/>
            <a:ext cx="171450" cy="348944"/>
            <a:chOff x="4140" y="429"/>
            <a:chExt cx="1425" cy="2396"/>
          </a:xfrm>
        </p:grpSpPr>
        <p:sp>
          <p:nvSpPr>
            <p:cNvPr id="175" name="Freeform 984">
              <a:extLst>
                <a:ext uri="{FF2B5EF4-FFF2-40B4-BE49-F238E27FC236}">
                  <a16:creationId xmlns:a16="http://schemas.microsoft.com/office/drawing/2014/main" id="{69921432-2526-D74B-B1B3-EF4990D57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Rectangle 985">
              <a:extLst>
                <a:ext uri="{FF2B5EF4-FFF2-40B4-BE49-F238E27FC236}">
                  <a16:creationId xmlns:a16="http://schemas.microsoft.com/office/drawing/2014/main" id="{372674DE-08A1-7340-A835-CB738EF1A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77" name="Freeform 986">
              <a:extLst>
                <a:ext uri="{FF2B5EF4-FFF2-40B4-BE49-F238E27FC236}">
                  <a16:creationId xmlns:a16="http://schemas.microsoft.com/office/drawing/2014/main" id="{210AB56E-8E3A-464C-BA90-E5EE13DE1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Freeform 987">
              <a:extLst>
                <a:ext uri="{FF2B5EF4-FFF2-40B4-BE49-F238E27FC236}">
                  <a16:creationId xmlns:a16="http://schemas.microsoft.com/office/drawing/2014/main" id="{4B6304D8-37E4-9743-9663-D2140A337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9" name="Rectangle 988">
              <a:extLst>
                <a:ext uri="{FF2B5EF4-FFF2-40B4-BE49-F238E27FC236}">
                  <a16:creationId xmlns:a16="http://schemas.microsoft.com/office/drawing/2014/main" id="{01DA0D94-4858-4748-835A-0A295C76D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80" name="Group 989">
              <a:extLst>
                <a:ext uri="{FF2B5EF4-FFF2-40B4-BE49-F238E27FC236}">
                  <a16:creationId xmlns:a16="http://schemas.microsoft.com/office/drawing/2014/main" id="{653C7E87-1F7F-B94B-970F-8043BE6AD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05" name="AutoShape 990">
                <a:extLst>
                  <a:ext uri="{FF2B5EF4-FFF2-40B4-BE49-F238E27FC236}">
                    <a16:creationId xmlns:a16="http://schemas.microsoft.com/office/drawing/2014/main" id="{9E8BF054-B12E-C746-9DCC-FFC0FBE11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6" name="AutoShape 991">
                <a:extLst>
                  <a:ext uri="{FF2B5EF4-FFF2-40B4-BE49-F238E27FC236}">
                    <a16:creationId xmlns:a16="http://schemas.microsoft.com/office/drawing/2014/main" id="{60A26098-3AC3-5F48-AF12-0376133BA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1" name="Rectangle 992">
              <a:extLst>
                <a:ext uri="{FF2B5EF4-FFF2-40B4-BE49-F238E27FC236}">
                  <a16:creationId xmlns:a16="http://schemas.microsoft.com/office/drawing/2014/main" id="{AB0AE9A0-AEC6-B542-BAA1-AD6A9E257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82" name="Group 993">
              <a:extLst>
                <a:ext uri="{FF2B5EF4-FFF2-40B4-BE49-F238E27FC236}">
                  <a16:creationId xmlns:a16="http://schemas.microsoft.com/office/drawing/2014/main" id="{2E23BBDE-93A3-014A-8AD9-509F2B1333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03" name="AutoShape 994">
                <a:extLst>
                  <a:ext uri="{FF2B5EF4-FFF2-40B4-BE49-F238E27FC236}">
                    <a16:creationId xmlns:a16="http://schemas.microsoft.com/office/drawing/2014/main" id="{CF10A6D2-6E36-BA46-8AB3-2A153E9EC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4" name="AutoShape 995">
                <a:extLst>
                  <a:ext uri="{FF2B5EF4-FFF2-40B4-BE49-F238E27FC236}">
                    <a16:creationId xmlns:a16="http://schemas.microsoft.com/office/drawing/2014/main" id="{964D14B2-2639-5A46-B2D5-48A8B0C31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3" name="Rectangle 996">
              <a:extLst>
                <a:ext uri="{FF2B5EF4-FFF2-40B4-BE49-F238E27FC236}">
                  <a16:creationId xmlns:a16="http://schemas.microsoft.com/office/drawing/2014/main" id="{426E7337-36DD-B64A-88F7-00D5A742F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4" name="Rectangle 997">
              <a:extLst>
                <a:ext uri="{FF2B5EF4-FFF2-40B4-BE49-F238E27FC236}">
                  <a16:creationId xmlns:a16="http://schemas.microsoft.com/office/drawing/2014/main" id="{BE4D7353-7D2D-9F42-8A6A-65BAA6259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85" name="Group 998">
              <a:extLst>
                <a:ext uri="{FF2B5EF4-FFF2-40B4-BE49-F238E27FC236}">
                  <a16:creationId xmlns:a16="http://schemas.microsoft.com/office/drawing/2014/main" id="{10644FFB-BF70-614B-94F5-58CB99D12E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01" name="AutoShape 999">
                <a:extLst>
                  <a:ext uri="{FF2B5EF4-FFF2-40B4-BE49-F238E27FC236}">
                    <a16:creationId xmlns:a16="http://schemas.microsoft.com/office/drawing/2014/main" id="{2EEDFBCE-8402-0442-A96B-A6412C51C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2" name="AutoShape 1000">
                <a:extLst>
                  <a:ext uri="{FF2B5EF4-FFF2-40B4-BE49-F238E27FC236}">
                    <a16:creationId xmlns:a16="http://schemas.microsoft.com/office/drawing/2014/main" id="{5BBF678C-8365-374C-8592-2F40109183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6" name="Freeform 1001">
              <a:extLst>
                <a:ext uri="{FF2B5EF4-FFF2-40B4-BE49-F238E27FC236}">
                  <a16:creationId xmlns:a16="http://schemas.microsoft.com/office/drawing/2014/main" id="{43320BBC-6D3F-CE4C-AE57-EE45F3319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87" name="Group 1002">
              <a:extLst>
                <a:ext uri="{FF2B5EF4-FFF2-40B4-BE49-F238E27FC236}">
                  <a16:creationId xmlns:a16="http://schemas.microsoft.com/office/drawing/2014/main" id="{4ED748C4-471F-B74E-9328-2437DB94B8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99" name="AutoShape 1003">
                <a:extLst>
                  <a:ext uri="{FF2B5EF4-FFF2-40B4-BE49-F238E27FC236}">
                    <a16:creationId xmlns:a16="http://schemas.microsoft.com/office/drawing/2014/main" id="{DE163CA4-FABE-9B4C-973B-7160FB0CA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0" name="AutoShape 1004">
                <a:extLst>
                  <a:ext uri="{FF2B5EF4-FFF2-40B4-BE49-F238E27FC236}">
                    <a16:creationId xmlns:a16="http://schemas.microsoft.com/office/drawing/2014/main" id="{D50A283A-2FFB-A24F-A406-2910EEA8C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8" name="Rectangle 1005">
              <a:extLst>
                <a:ext uri="{FF2B5EF4-FFF2-40B4-BE49-F238E27FC236}">
                  <a16:creationId xmlns:a16="http://schemas.microsoft.com/office/drawing/2014/main" id="{42659E43-E287-8942-BD23-94141CB4B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9" name="Freeform 1006">
              <a:extLst>
                <a:ext uri="{FF2B5EF4-FFF2-40B4-BE49-F238E27FC236}">
                  <a16:creationId xmlns:a16="http://schemas.microsoft.com/office/drawing/2014/main" id="{48DEF8E3-26E3-0E48-88EA-BAB435AE5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0" name="Freeform 1007">
              <a:extLst>
                <a:ext uri="{FF2B5EF4-FFF2-40B4-BE49-F238E27FC236}">
                  <a16:creationId xmlns:a16="http://schemas.microsoft.com/office/drawing/2014/main" id="{7869EB64-11F6-624E-9B28-6986DD9D0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1" name="Oval 1008">
              <a:extLst>
                <a:ext uri="{FF2B5EF4-FFF2-40B4-BE49-F238E27FC236}">
                  <a16:creationId xmlns:a16="http://schemas.microsoft.com/office/drawing/2014/main" id="{322E0F0C-40A1-7E43-B9BC-A271C6411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2" name="Freeform 1009">
              <a:extLst>
                <a:ext uri="{FF2B5EF4-FFF2-40B4-BE49-F238E27FC236}">
                  <a16:creationId xmlns:a16="http://schemas.microsoft.com/office/drawing/2014/main" id="{2C34A91D-8DF1-DE40-8F88-B7AB2BE63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AutoShape 1010">
              <a:extLst>
                <a:ext uri="{FF2B5EF4-FFF2-40B4-BE49-F238E27FC236}">
                  <a16:creationId xmlns:a16="http://schemas.microsoft.com/office/drawing/2014/main" id="{C10585A3-5046-F44C-A720-1B5360D1A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4" name="AutoShape 1011">
              <a:extLst>
                <a:ext uri="{FF2B5EF4-FFF2-40B4-BE49-F238E27FC236}">
                  <a16:creationId xmlns:a16="http://schemas.microsoft.com/office/drawing/2014/main" id="{0F1CC371-A8A5-1146-9D54-06BA5783B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5" name="Oval 1012">
              <a:extLst>
                <a:ext uri="{FF2B5EF4-FFF2-40B4-BE49-F238E27FC236}">
                  <a16:creationId xmlns:a16="http://schemas.microsoft.com/office/drawing/2014/main" id="{165ACFDB-EB0A-EF4A-A53B-E952BF38B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6" name="Oval 1013">
              <a:extLst>
                <a:ext uri="{FF2B5EF4-FFF2-40B4-BE49-F238E27FC236}">
                  <a16:creationId xmlns:a16="http://schemas.microsoft.com/office/drawing/2014/main" id="{8E1C86F1-E8A5-AB43-9FBE-05329F11F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7" name="Oval 1014">
              <a:extLst>
                <a:ext uri="{FF2B5EF4-FFF2-40B4-BE49-F238E27FC236}">
                  <a16:creationId xmlns:a16="http://schemas.microsoft.com/office/drawing/2014/main" id="{0C189499-8A09-3E4B-B216-1DBC5D3CD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8" name="Rectangle 1015">
              <a:extLst>
                <a:ext uri="{FF2B5EF4-FFF2-40B4-BE49-F238E27FC236}">
                  <a16:creationId xmlns:a16="http://schemas.microsoft.com/office/drawing/2014/main" id="{F801E0C5-03DC-4947-89BB-24F841D73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87" name="Group 590">
            <a:extLst>
              <a:ext uri="{FF2B5EF4-FFF2-40B4-BE49-F238E27FC236}">
                <a16:creationId xmlns:a16="http://schemas.microsoft.com/office/drawing/2014/main" id="{B2AAF0C3-BD73-634D-B492-B7CCF9735ED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id="488" name="Picture 591" descr="desktop_computer_stylized_medium">
              <a:extLst>
                <a:ext uri="{FF2B5EF4-FFF2-40B4-BE49-F238E27FC236}">
                  <a16:creationId xmlns:a16="http://schemas.microsoft.com/office/drawing/2014/main" id="{1B000E5D-AA79-9741-93EF-69776E79DC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9" name="Freeform 592">
              <a:extLst>
                <a:ext uri="{FF2B5EF4-FFF2-40B4-BE49-F238E27FC236}">
                  <a16:creationId xmlns:a16="http://schemas.microsoft.com/office/drawing/2014/main" id="{E285DBFE-A1C0-DE49-94FA-3F8D49F9A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912210B-AFA0-C747-B0D5-6E0D32FFEF07}"/>
              </a:ext>
            </a:extLst>
          </p:cNvPr>
          <p:cNvGrpSpPr/>
          <p:nvPr/>
        </p:nvGrpSpPr>
        <p:grpSpPr>
          <a:xfrm>
            <a:off x="7439074" y="1859725"/>
            <a:ext cx="4144321" cy="4127477"/>
            <a:chOff x="7439074" y="1859725"/>
            <a:chExt cx="4144321" cy="412747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DBD1858-2E40-9545-88AD-AAD37777C13D}"/>
                </a:ext>
              </a:extLst>
            </p:cNvPr>
            <p:cNvGrpSpPr/>
            <p:nvPr/>
          </p:nvGrpSpPr>
          <p:grpSpPr>
            <a:xfrm>
              <a:off x="7439074" y="1859725"/>
              <a:ext cx="1802647" cy="1120859"/>
              <a:chOff x="7439074" y="1859725"/>
              <a:chExt cx="1802647" cy="1120859"/>
            </a:xfrm>
          </p:grpSpPr>
          <p:pic>
            <p:nvPicPr>
              <p:cNvPr id="242" name="Picture 799" descr="cell_tower_radiation copy">
                <a:extLst>
                  <a:ext uri="{FF2B5EF4-FFF2-40B4-BE49-F238E27FC236}">
                    <a16:creationId xmlns:a16="http://schemas.microsoft.com/office/drawing/2014/main" id="{B5B28CD6-3076-384D-8180-86543C59B6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9" name="Line 426">
                <a:extLst>
                  <a:ext uri="{FF2B5EF4-FFF2-40B4-BE49-F238E27FC236}">
                    <a16:creationId xmlns:a16="http://schemas.microsoft.com/office/drawing/2014/main" id="{DDAEB50C-98DD-DA43-B9C4-9AB7F9ED5B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07860" y="2700359"/>
                <a:ext cx="227964" cy="1743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41" name="Group 783">
                <a:extLst>
                  <a:ext uri="{FF2B5EF4-FFF2-40B4-BE49-F238E27FC236}">
                    <a16:creationId xmlns:a16="http://schemas.microsoft.com/office/drawing/2014/main" id="{02FEAFB4-9831-B64A-9F54-92C532E8F3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50698" y="2309376"/>
                <a:ext cx="298450" cy="464008"/>
                <a:chOff x="3130" y="3288"/>
                <a:chExt cx="410" cy="742"/>
              </a:xfrm>
            </p:grpSpPr>
            <p:sp>
              <p:nvSpPr>
                <p:cNvPr id="244" name="Line 270">
                  <a:extLst>
                    <a:ext uri="{FF2B5EF4-FFF2-40B4-BE49-F238E27FC236}">
                      <a16:creationId xmlns:a16="http://schemas.microsoft.com/office/drawing/2014/main" id="{A9300902-94F3-8949-9A54-8B95986ACB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Line 271">
                  <a:extLst>
                    <a:ext uri="{FF2B5EF4-FFF2-40B4-BE49-F238E27FC236}">
                      <a16:creationId xmlns:a16="http://schemas.microsoft.com/office/drawing/2014/main" id="{B93F32E3-8690-BD4B-B848-94E1FAAB5E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6" name="Line 272">
                  <a:extLst>
                    <a:ext uri="{FF2B5EF4-FFF2-40B4-BE49-F238E27FC236}">
                      <a16:creationId xmlns:a16="http://schemas.microsoft.com/office/drawing/2014/main" id="{AB0BEDC3-F0F0-4E42-A55F-57AC0548D5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7" name="Line 273">
                  <a:extLst>
                    <a:ext uri="{FF2B5EF4-FFF2-40B4-BE49-F238E27FC236}">
                      <a16:creationId xmlns:a16="http://schemas.microsoft.com/office/drawing/2014/main" id="{3AF299DE-8F54-D84C-B398-5B3B44C53A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8" name="Line 274">
                  <a:extLst>
                    <a:ext uri="{FF2B5EF4-FFF2-40B4-BE49-F238E27FC236}">
                      <a16:creationId xmlns:a16="http://schemas.microsoft.com/office/drawing/2014/main" id="{C2005C3C-C4BA-FD44-A127-E5C4FE594D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9" name="Line 275">
                  <a:extLst>
                    <a:ext uri="{FF2B5EF4-FFF2-40B4-BE49-F238E27FC236}">
                      <a16:creationId xmlns:a16="http://schemas.microsoft.com/office/drawing/2014/main" id="{948DF918-9246-AF45-A55F-C5B743663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0" name="Line 276">
                  <a:extLst>
                    <a:ext uri="{FF2B5EF4-FFF2-40B4-BE49-F238E27FC236}">
                      <a16:creationId xmlns:a16="http://schemas.microsoft.com/office/drawing/2014/main" id="{3D1534AB-9253-A140-B4C5-81F085C452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1" name="Line 277">
                  <a:extLst>
                    <a:ext uri="{FF2B5EF4-FFF2-40B4-BE49-F238E27FC236}">
                      <a16:creationId xmlns:a16="http://schemas.microsoft.com/office/drawing/2014/main" id="{3BA377A2-6A51-F64B-AA8B-4FB90FAA7D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2" name="Line 278">
                  <a:extLst>
                    <a:ext uri="{FF2B5EF4-FFF2-40B4-BE49-F238E27FC236}">
                      <a16:creationId xmlns:a16="http://schemas.microsoft.com/office/drawing/2014/main" id="{FA310FA6-4B1E-0047-8066-8AF44673F2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3" name="Line 279">
                  <a:extLst>
                    <a:ext uri="{FF2B5EF4-FFF2-40B4-BE49-F238E27FC236}">
                      <a16:creationId xmlns:a16="http://schemas.microsoft.com/office/drawing/2014/main" id="{254B094E-F3D3-0F46-BF4E-A226644B01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4" name="Line 280">
                  <a:extLst>
                    <a:ext uri="{FF2B5EF4-FFF2-40B4-BE49-F238E27FC236}">
                      <a16:creationId xmlns:a16="http://schemas.microsoft.com/office/drawing/2014/main" id="{9805319A-9CA5-7340-811A-8DBCB5A2BA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5" name="Line 281">
                  <a:extLst>
                    <a:ext uri="{FF2B5EF4-FFF2-40B4-BE49-F238E27FC236}">
                      <a16:creationId xmlns:a16="http://schemas.microsoft.com/office/drawing/2014/main" id="{6042C4DF-7427-904B-A064-26708AF480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6" name="Line 282">
                  <a:extLst>
                    <a:ext uri="{FF2B5EF4-FFF2-40B4-BE49-F238E27FC236}">
                      <a16:creationId xmlns:a16="http://schemas.microsoft.com/office/drawing/2014/main" id="{21FF36A4-E56F-C94A-8E67-9A6E4DA84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7" name="Line 283">
                  <a:extLst>
                    <a:ext uri="{FF2B5EF4-FFF2-40B4-BE49-F238E27FC236}">
                      <a16:creationId xmlns:a16="http://schemas.microsoft.com/office/drawing/2014/main" id="{C6A0831D-FA2C-E744-8FE0-FDFDDB5FDD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8" name="Line 284">
                  <a:extLst>
                    <a:ext uri="{FF2B5EF4-FFF2-40B4-BE49-F238E27FC236}">
                      <a16:creationId xmlns:a16="http://schemas.microsoft.com/office/drawing/2014/main" id="{65548550-729A-4849-9DC4-127F8FE86B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07" name="Group 406">
                <a:extLst>
                  <a:ext uri="{FF2B5EF4-FFF2-40B4-BE49-F238E27FC236}">
                    <a16:creationId xmlns:a16="http://schemas.microsoft.com/office/drawing/2014/main" id="{CBD7A282-C22D-714A-88F1-C7D4EDD107F8}"/>
                  </a:ext>
                </a:extLst>
              </p:cNvPr>
              <p:cNvGrpSpPr/>
              <p:nvPr/>
            </p:nvGrpSpPr>
            <p:grpSpPr>
              <a:xfrm>
                <a:off x="8439827" y="2812309"/>
                <a:ext cx="353678" cy="168275"/>
                <a:chOff x="7493876" y="2774731"/>
                <a:chExt cx="1481958" cy="894622"/>
              </a:xfrm>
            </p:grpSpPr>
            <p:sp>
              <p:nvSpPr>
                <p:cNvPr id="408" name="Freeform 407">
                  <a:extLst>
                    <a:ext uri="{FF2B5EF4-FFF2-40B4-BE49-F238E27FC236}">
                      <a16:creationId xmlns:a16="http://schemas.microsoft.com/office/drawing/2014/main" id="{3C206862-9269-EE48-877D-EE261101A443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409" name="Oval 408">
                  <a:extLst>
                    <a:ext uri="{FF2B5EF4-FFF2-40B4-BE49-F238E27FC236}">
                      <a16:creationId xmlns:a16="http://schemas.microsoft.com/office/drawing/2014/main" id="{9B69A2C6-F31C-E749-B77A-1818B15E1B36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410" name="Group 409">
                  <a:extLst>
                    <a:ext uri="{FF2B5EF4-FFF2-40B4-BE49-F238E27FC236}">
                      <a16:creationId xmlns:a16="http://schemas.microsoft.com/office/drawing/2014/main" id="{08BE9AB8-F5DA-4D4A-9621-9AB05D691F0C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11" name="Freeform 410">
                    <a:extLst>
                      <a:ext uri="{FF2B5EF4-FFF2-40B4-BE49-F238E27FC236}">
                        <a16:creationId xmlns:a16="http://schemas.microsoft.com/office/drawing/2014/main" id="{56E730F0-5BB3-6446-9D5B-82D51B9EDAF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2" name="Freeform 411">
                    <a:extLst>
                      <a:ext uri="{FF2B5EF4-FFF2-40B4-BE49-F238E27FC236}">
                        <a16:creationId xmlns:a16="http://schemas.microsoft.com/office/drawing/2014/main" id="{5BA37E27-2FC6-BA43-8A97-14171CB51FDD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3" name="Freeform 412">
                    <a:extLst>
                      <a:ext uri="{FF2B5EF4-FFF2-40B4-BE49-F238E27FC236}">
                        <a16:creationId xmlns:a16="http://schemas.microsoft.com/office/drawing/2014/main" id="{CCB37CB3-304F-6144-85D0-8B420BDD0880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4" name="Freeform 413">
                    <a:extLst>
                      <a:ext uri="{FF2B5EF4-FFF2-40B4-BE49-F238E27FC236}">
                        <a16:creationId xmlns:a16="http://schemas.microsoft.com/office/drawing/2014/main" id="{BD0CA8E5-A033-834A-A402-E2EFB2FBBFC4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pic>
            <p:nvPicPr>
              <p:cNvPr id="360" name="Picture 654" descr="antenna_radiation_stylized">
                <a:extLst>
                  <a:ext uri="{FF2B5EF4-FFF2-40B4-BE49-F238E27FC236}">
                    <a16:creationId xmlns:a16="http://schemas.microsoft.com/office/drawing/2014/main" id="{0A17C594-505E-6F41-AEEB-272A31DFD2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50224" y="1859725"/>
                <a:ext cx="415925" cy="887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3" name="Picture 1017" descr="antenna_stylized">
                <a:extLst>
                  <a:ext uri="{FF2B5EF4-FFF2-40B4-BE49-F238E27FC236}">
                    <a16:creationId xmlns:a16="http://schemas.microsoft.com/office/drawing/2014/main" id="{27A537F5-5D99-BF4C-9B11-E9782673F1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9074" y="235661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1" name="Picture 1017" descr="antenna_stylized">
                <a:extLst>
                  <a:ext uri="{FF2B5EF4-FFF2-40B4-BE49-F238E27FC236}">
                    <a16:creationId xmlns:a16="http://schemas.microsoft.com/office/drawing/2014/main" id="{F4E4C4C0-89A6-D74D-B25C-228CE5BC1D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7781" y="231972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" name="Picture 1017" descr="antenna_stylized">
                <a:extLst>
                  <a:ext uri="{FF2B5EF4-FFF2-40B4-BE49-F238E27FC236}">
                    <a16:creationId xmlns:a16="http://schemas.microsoft.com/office/drawing/2014/main" id="{F0886BE8-9B0B-F046-92AA-1AC818378E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11019" y="205912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C0639A7-533B-6644-A560-40B5151A7BE4}"/>
                </a:ext>
              </a:extLst>
            </p:cNvPr>
            <p:cNvGrpSpPr/>
            <p:nvPr/>
          </p:nvGrpSpPr>
          <p:grpSpPr>
            <a:xfrm>
              <a:off x="7493518" y="3325424"/>
              <a:ext cx="911538" cy="843226"/>
              <a:chOff x="7493518" y="3325424"/>
              <a:chExt cx="911538" cy="843226"/>
            </a:xfrm>
          </p:grpSpPr>
          <p:pic>
            <p:nvPicPr>
              <p:cNvPr id="261" name="Picture 777" descr="access_point_stylized_small">
                <a:extLst>
                  <a:ext uri="{FF2B5EF4-FFF2-40B4-BE49-F238E27FC236}">
                    <a16:creationId xmlns:a16="http://schemas.microsoft.com/office/drawing/2014/main" id="{FA9A412B-D725-D449-8707-A3626DCB48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3882" y="3861899"/>
                <a:ext cx="370169" cy="3067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FFCC6D2-A029-1E45-9C4D-1FF4453F0EB7}"/>
                  </a:ext>
                </a:extLst>
              </p:cNvPr>
              <p:cNvGrpSpPr/>
              <p:nvPr/>
            </p:nvGrpSpPr>
            <p:grpSpPr>
              <a:xfrm>
                <a:off x="7493518" y="3325424"/>
                <a:ext cx="911538" cy="816238"/>
                <a:chOff x="7493518" y="3325424"/>
                <a:chExt cx="911538" cy="816238"/>
              </a:xfrm>
            </p:grpSpPr>
            <p:sp>
              <p:nvSpPr>
                <p:cNvPr id="33" name="Line 443">
                  <a:extLst>
                    <a:ext uri="{FF2B5EF4-FFF2-40B4-BE49-F238E27FC236}">
                      <a16:creationId xmlns:a16="http://schemas.microsoft.com/office/drawing/2014/main" id="{BCDF073B-F330-A345-A512-B85DFD399D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47778" y="3829970"/>
                  <a:ext cx="0" cy="1317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Line 449">
                  <a:extLst>
                    <a:ext uri="{FF2B5EF4-FFF2-40B4-BE49-F238E27FC236}">
                      <a16:creationId xmlns:a16="http://schemas.microsoft.com/office/drawing/2014/main" id="{53CD988A-3515-7242-9C29-87AF281086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57253" y="4041107"/>
                  <a:ext cx="168275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262" name="Picture 778" descr="antenna_radiation_stylized">
                  <a:extLst>
                    <a:ext uri="{FF2B5EF4-FFF2-40B4-BE49-F238E27FC236}">
                      <a16:creationId xmlns:a16="http://schemas.microsoft.com/office/drawing/2014/main" id="{B73E5F98-BC74-DB47-BA02-5F29DC6757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62238" y="3813930"/>
                  <a:ext cx="506412" cy="1060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415" name="Group 414">
                  <a:extLst>
                    <a:ext uri="{FF2B5EF4-FFF2-40B4-BE49-F238E27FC236}">
                      <a16:creationId xmlns:a16="http://schemas.microsoft.com/office/drawing/2014/main" id="{F0DE4078-0801-A244-9A82-F7502B8B24A0}"/>
                    </a:ext>
                  </a:extLst>
                </p:cNvPr>
                <p:cNvGrpSpPr/>
                <p:nvPr/>
              </p:nvGrpSpPr>
              <p:grpSpPr>
                <a:xfrm>
                  <a:off x="8050070" y="3965994"/>
                  <a:ext cx="354986" cy="175668"/>
                  <a:chOff x="7493876" y="2774731"/>
                  <a:chExt cx="1481958" cy="894622"/>
                </a:xfrm>
              </p:grpSpPr>
              <p:sp>
                <p:nvSpPr>
                  <p:cNvPr id="416" name="Freeform 415">
                    <a:extLst>
                      <a:ext uri="{FF2B5EF4-FFF2-40B4-BE49-F238E27FC236}">
                        <a16:creationId xmlns:a16="http://schemas.microsoft.com/office/drawing/2014/main" id="{EA784F43-D793-4342-92F3-EBC3632212A6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17" name="Oval 416">
                    <a:extLst>
                      <a:ext uri="{FF2B5EF4-FFF2-40B4-BE49-F238E27FC236}">
                        <a16:creationId xmlns:a16="http://schemas.microsoft.com/office/drawing/2014/main" id="{75841943-4184-5D4E-AAD4-8FEAC9D7330F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18" name="Group 417">
                    <a:extLst>
                      <a:ext uri="{FF2B5EF4-FFF2-40B4-BE49-F238E27FC236}">
                        <a16:creationId xmlns:a16="http://schemas.microsoft.com/office/drawing/2014/main" id="{23FBC748-DCBA-AA41-A6F7-895374D50CDF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19" name="Freeform 418">
                      <a:extLst>
                        <a:ext uri="{FF2B5EF4-FFF2-40B4-BE49-F238E27FC236}">
                          <a16:creationId xmlns:a16="http://schemas.microsoft.com/office/drawing/2014/main" id="{96DA1F2B-2063-8C40-BF46-086C20D317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0" name="Freeform 419">
                      <a:extLst>
                        <a:ext uri="{FF2B5EF4-FFF2-40B4-BE49-F238E27FC236}">
                          <a16:creationId xmlns:a16="http://schemas.microsoft.com/office/drawing/2014/main" id="{8A1EF987-02EE-DA4D-8224-02537D5034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1" name="Freeform 420">
                      <a:extLst>
                        <a:ext uri="{FF2B5EF4-FFF2-40B4-BE49-F238E27FC236}">
                          <a16:creationId xmlns:a16="http://schemas.microsoft.com/office/drawing/2014/main" id="{1FC5854A-AF8F-6841-92AD-B18DDAF1E9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2" name="Freeform 421">
                      <a:extLst>
                        <a:ext uri="{FF2B5EF4-FFF2-40B4-BE49-F238E27FC236}">
                          <a16:creationId xmlns:a16="http://schemas.microsoft.com/office/drawing/2014/main" id="{A510FA68-BEB6-B54A-A1D4-984168F857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pic>
              <p:nvPicPr>
                <p:cNvPr id="91" name="Picture 1115" descr="antenna_stylized">
                  <a:extLst>
                    <a:ext uri="{FF2B5EF4-FFF2-40B4-BE49-F238E27FC236}">
                      <a16:creationId xmlns:a16="http://schemas.microsoft.com/office/drawing/2014/main" id="{1821BC3E-6137-D844-92B9-4BA4CFF41F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3518" y="341914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4" name="Picture 1115" descr="antenna_stylized">
                  <a:extLst>
                    <a:ext uri="{FF2B5EF4-FFF2-40B4-BE49-F238E27FC236}">
                      <a16:creationId xmlns:a16="http://schemas.microsoft.com/office/drawing/2014/main" id="{C1A64F68-4D16-AE4F-AB60-09D2C0CF0E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03435" y="332542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43A22F9-CEFC-E64E-9231-138462077C83}"/>
                </a:ext>
              </a:extLst>
            </p:cNvPr>
            <p:cNvGrpSpPr/>
            <p:nvPr/>
          </p:nvGrpSpPr>
          <p:grpSpPr>
            <a:xfrm>
              <a:off x="10884085" y="3428485"/>
              <a:ext cx="604586" cy="405973"/>
              <a:chOff x="10884085" y="3428485"/>
              <a:chExt cx="604586" cy="405973"/>
            </a:xfrm>
          </p:grpSpPr>
          <p:grpSp>
            <p:nvGrpSpPr>
              <p:cNvPr id="455" name="Group 454">
                <a:extLst>
                  <a:ext uri="{FF2B5EF4-FFF2-40B4-BE49-F238E27FC236}">
                    <a16:creationId xmlns:a16="http://schemas.microsoft.com/office/drawing/2014/main" id="{52B7B73B-1125-084D-8669-C68CC371DDC6}"/>
                  </a:ext>
                </a:extLst>
              </p:cNvPr>
              <p:cNvGrpSpPr/>
              <p:nvPr/>
            </p:nvGrpSpPr>
            <p:grpSpPr>
              <a:xfrm>
                <a:off x="10884085" y="3601365"/>
                <a:ext cx="170989" cy="97052"/>
                <a:chOff x="7493876" y="2774731"/>
                <a:chExt cx="1481958" cy="894622"/>
              </a:xfrm>
            </p:grpSpPr>
            <p:sp>
              <p:nvSpPr>
                <p:cNvPr id="456" name="Freeform 455">
                  <a:extLst>
                    <a:ext uri="{FF2B5EF4-FFF2-40B4-BE49-F238E27FC236}">
                      <a16:creationId xmlns:a16="http://schemas.microsoft.com/office/drawing/2014/main" id="{3196A4F9-B139-4D4B-B210-0318216604FE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457" name="Oval 456">
                  <a:extLst>
                    <a:ext uri="{FF2B5EF4-FFF2-40B4-BE49-F238E27FC236}">
                      <a16:creationId xmlns:a16="http://schemas.microsoft.com/office/drawing/2014/main" id="{1D1C7F3A-BE45-014B-AF9C-58CA77DA029D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458" name="Group 457">
                  <a:extLst>
                    <a:ext uri="{FF2B5EF4-FFF2-40B4-BE49-F238E27FC236}">
                      <a16:creationId xmlns:a16="http://schemas.microsoft.com/office/drawing/2014/main" id="{83DFFE47-64E8-F54C-8ABC-E896DA957F0D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59" name="Freeform 458">
                    <a:extLst>
                      <a:ext uri="{FF2B5EF4-FFF2-40B4-BE49-F238E27FC236}">
                        <a16:creationId xmlns:a16="http://schemas.microsoft.com/office/drawing/2014/main" id="{2A9F0EE2-8F99-EB4D-9331-7AE3BDCBE9C6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0" name="Freeform 459">
                    <a:extLst>
                      <a:ext uri="{FF2B5EF4-FFF2-40B4-BE49-F238E27FC236}">
                        <a16:creationId xmlns:a16="http://schemas.microsoft.com/office/drawing/2014/main" id="{2E314A90-8DB8-2A49-8BB6-D51C2DAE9CF7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1" name="Freeform 460">
                    <a:extLst>
                      <a:ext uri="{FF2B5EF4-FFF2-40B4-BE49-F238E27FC236}">
                        <a16:creationId xmlns:a16="http://schemas.microsoft.com/office/drawing/2014/main" id="{7D8C0277-204E-2B4D-B954-94739B9DE720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2" name="Freeform 461">
                    <a:extLst>
                      <a:ext uri="{FF2B5EF4-FFF2-40B4-BE49-F238E27FC236}">
                        <a16:creationId xmlns:a16="http://schemas.microsoft.com/office/drawing/2014/main" id="{69955D3C-6D1B-EA40-8228-73DF01564152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92" name="Group 391">
                <a:extLst>
                  <a:ext uri="{FF2B5EF4-FFF2-40B4-BE49-F238E27FC236}">
                    <a16:creationId xmlns:a16="http://schemas.microsoft.com/office/drawing/2014/main" id="{710FDFDB-5658-6346-883B-53F72A0E1C90}"/>
                  </a:ext>
                </a:extLst>
              </p:cNvPr>
              <p:cNvGrpSpPr/>
              <p:nvPr/>
            </p:nvGrpSpPr>
            <p:grpSpPr>
              <a:xfrm>
                <a:off x="11064947" y="342848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21121473-8384-8944-A0B5-DD441780262C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5" name="Group 394">
                  <a:extLst>
                    <a:ext uri="{FF2B5EF4-FFF2-40B4-BE49-F238E27FC236}">
                      <a16:creationId xmlns:a16="http://schemas.microsoft.com/office/drawing/2014/main" id="{11366773-360A-0449-911A-80462659C660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96" name="Picture 395" descr="server_rack.png">
                    <a:extLst>
                      <a:ext uri="{FF2B5EF4-FFF2-40B4-BE49-F238E27FC236}">
                        <a16:creationId xmlns:a16="http://schemas.microsoft.com/office/drawing/2014/main" id="{361EFF3D-6A1F-2646-B975-1FACB4284F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7" name="Picture 396" descr="server_rack.png">
                    <a:extLst>
                      <a:ext uri="{FF2B5EF4-FFF2-40B4-BE49-F238E27FC236}">
                        <a16:creationId xmlns:a16="http://schemas.microsoft.com/office/drawing/2014/main" id="{E83F8942-DE11-A747-A5A4-EDFBB17BFC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8" name="Picture 397" descr="server_rack.png">
                    <a:extLst>
                      <a:ext uri="{FF2B5EF4-FFF2-40B4-BE49-F238E27FC236}">
                        <a16:creationId xmlns:a16="http://schemas.microsoft.com/office/drawing/2014/main" id="{300ED1AC-F5EE-3C49-B963-42178C2434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94C1D3C-A4C3-8F43-933A-1DDD15B3AD09}"/>
                </a:ext>
              </a:extLst>
            </p:cNvPr>
            <p:cNvGrpSpPr/>
            <p:nvPr/>
          </p:nvGrpSpPr>
          <p:grpSpPr>
            <a:xfrm>
              <a:off x="7975881" y="4741266"/>
              <a:ext cx="2318709" cy="1245936"/>
              <a:chOff x="7948367" y="4775686"/>
              <a:chExt cx="2318709" cy="1245936"/>
            </a:xfrm>
          </p:grpSpPr>
          <p:sp>
            <p:nvSpPr>
              <p:cNvPr id="22" name="Line 428">
                <a:extLst>
                  <a:ext uri="{FF2B5EF4-FFF2-40B4-BE49-F238E27FC236}">
                    <a16:creationId xmlns:a16="http://schemas.microsoft.com/office/drawing/2014/main" id="{28DDE19D-11FD-214B-B68A-9F6AAEA3AA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789609" y="5251739"/>
                <a:ext cx="388062" cy="75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Line 435">
                <a:extLst>
                  <a:ext uri="{FF2B5EF4-FFF2-40B4-BE49-F238E27FC236}">
                    <a16:creationId xmlns:a16="http://schemas.microsoft.com/office/drawing/2014/main" id="{D2EFF5DE-9380-7D46-847C-7986E80C6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10207" y="5117334"/>
                <a:ext cx="22680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7" name="Line 440">
                <a:extLst>
                  <a:ext uri="{FF2B5EF4-FFF2-40B4-BE49-F238E27FC236}">
                    <a16:creationId xmlns:a16="http://schemas.microsoft.com/office/drawing/2014/main" id="{E3BCB46D-EF32-8C42-A43A-1B0DAF759B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59425" y="5036562"/>
                <a:ext cx="404236" cy="207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C4C54689-4DDC-6D45-8526-2BC60244FA39}"/>
                  </a:ext>
                </a:extLst>
              </p:cNvPr>
              <p:cNvGrpSpPr/>
              <p:nvPr/>
            </p:nvGrpSpPr>
            <p:grpSpPr>
              <a:xfrm>
                <a:off x="7948367" y="4775686"/>
                <a:ext cx="2318709" cy="1245936"/>
                <a:chOff x="7948367" y="4775686"/>
                <a:chExt cx="2318709" cy="1245936"/>
              </a:xfrm>
            </p:grpSpPr>
            <p:sp>
              <p:nvSpPr>
                <p:cNvPr id="24" name="Line 430">
                  <a:extLst>
                    <a:ext uri="{FF2B5EF4-FFF2-40B4-BE49-F238E27FC236}">
                      <a16:creationId xmlns:a16="http://schemas.microsoft.com/office/drawing/2014/main" id="{3188928B-5976-7142-B509-B67C32631B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209926" y="5405286"/>
                  <a:ext cx="0" cy="1143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Line 431">
                  <a:extLst>
                    <a:ext uri="{FF2B5EF4-FFF2-40B4-BE49-F238E27FC236}">
                      <a16:creationId xmlns:a16="http://schemas.microsoft.com/office/drawing/2014/main" id="{B61C3274-819B-1A4B-9892-BC7A0AB4BF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32959" y="4838517"/>
                  <a:ext cx="524483" cy="26153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Line 432">
                  <a:extLst>
                    <a:ext uri="{FF2B5EF4-FFF2-40B4-BE49-F238E27FC236}">
                      <a16:creationId xmlns:a16="http://schemas.microsoft.com/office/drawing/2014/main" id="{6434324A-C183-F645-84E8-7170D215D0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50066" y="4838517"/>
                  <a:ext cx="569255" cy="2462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Line 433">
                  <a:extLst>
                    <a:ext uri="{FF2B5EF4-FFF2-40B4-BE49-F238E27FC236}">
                      <a16:creationId xmlns:a16="http://schemas.microsoft.com/office/drawing/2014/main" id="{4326369B-7050-F54A-9B61-51FBE98316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21744" y="5108876"/>
                  <a:ext cx="103050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Line 436">
                  <a:extLst>
                    <a:ext uri="{FF2B5EF4-FFF2-40B4-BE49-F238E27FC236}">
                      <a16:creationId xmlns:a16="http://schemas.microsoft.com/office/drawing/2014/main" id="{CAD2281A-59A4-DA4C-A9DC-E37CA49919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48367" y="5290470"/>
                  <a:ext cx="41275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Line 439">
                  <a:extLst>
                    <a:ext uri="{FF2B5EF4-FFF2-40B4-BE49-F238E27FC236}">
                      <a16:creationId xmlns:a16="http://schemas.microsoft.com/office/drawing/2014/main" id="{59746900-72D7-BF46-8B59-62F2A5D479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373817" y="5282252"/>
                  <a:ext cx="68080" cy="293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Line 440">
                  <a:extLst>
                    <a:ext uri="{FF2B5EF4-FFF2-40B4-BE49-F238E27FC236}">
                      <a16:creationId xmlns:a16="http://schemas.microsoft.com/office/drawing/2014/main" id="{76AA107C-4028-5D4D-B986-E7C4D7058C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488731" y="5307931"/>
                  <a:ext cx="280374" cy="2698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Line 441">
                  <a:extLst>
                    <a:ext uri="{FF2B5EF4-FFF2-40B4-BE49-F238E27FC236}">
                      <a16:creationId xmlns:a16="http://schemas.microsoft.com/office/drawing/2014/main" id="{AF797424-05E8-8345-847C-94DA81395A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488731" y="5258048"/>
                  <a:ext cx="914184" cy="4686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8" name="Line 428">
                  <a:extLst>
                    <a:ext uri="{FF2B5EF4-FFF2-40B4-BE49-F238E27FC236}">
                      <a16:creationId xmlns:a16="http://schemas.microsoft.com/office/drawing/2014/main" id="{538963BA-E603-D94F-A908-92C50EC393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885545" y="5583471"/>
                  <a:ext cx="366793" cy="148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260" name="Picture 781" descr="antenna_radiation_stylized">
                  <a:extLst>
                    <a:ext uri="{FF2B5EF4-FFF2-40B4-BE49-F238E27FC236}">
                      <a16:creationId xmlns:a16="http://schemas.microsoft.com/office/drawing/2014/main" id="{5F858A2F-D0F0-7E47-8EF1-4C37898F9C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42073" y="5480938"/>
                  <a:ext cx="452014" cy="951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59" name="Picture 780" descr="access_point_stylized_small">
                  <a:extLst>
                    <a:ext uri="{FF2B5EF4-FFF2-40B4-BE49-F238E27FC236}">
                      <a16:creationId xmlns:a16="http://schemas.microsoft.com/office/drawing/2014/main" id="{AC22920E-0555-BA45-9B6A-B76172153C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90610" y="5524232"/>
                  <a:ext cx="380935" cy="317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471" name="Group 470">
                  <a:extLst>
                    <a:ext uri="{FF2B5EF4-FFF2-40B4-BE49-F238E27FC236}">
                      <a16:creationId xmlns:a16="http://schemas.microsoft.com/office/drawing/2014/main" id="{DE035BC7-2762-3044-BE80-C91EC827E65C}"/>
                    </a:ext>
                  </a:extLst>
                </p:cNvPr>
                <p:cNvGrpSpPr/>
                <p:nvPr/>
              </p:nvGrpSpPr>
              <p:grpSpPr>
                <a:xfrm>
                  <a:off x="9783558" y="4989983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472" name="Freeform 471">
                    <a:extLst>
                      <a:ext uri="{FF2B5EF4-FFF2-40B4-BE49-F238E27FC236}">
                        <a16:creationId xmlns:a16="http://schemas.microsoft.com/office/drawing/2014/main" id="{BEE06200-7AF9-4A43-9447-2349DCBFF947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73" name="Oval 472">
                    <a:extLst>
                      <a:ext uri="{FF2B5EF4-FFF2-40B4-BE49-F238E27FC236}">
                        <a16:creationId xmlns:a16="http://schemas.microsoft.com/office/drawing/2014/main" id="{3340A80C-5091-6D49-89E5-375F02E94864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74" name="Group 473">
                    <a:extLst>
                      <a:ext uri="{FF2B5EF4-FFF2-40B4-BE49-F238E27FC236}">
                        <a16:creationId xmlns:a16="http://schemas.microsoft.com/office/drawing/2014/main" id="{B2821126-95C5-B044-AEBC-BA333FAF6B2D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75" name="Freeform 474">
                      <a:extLst>
                        <a:ext uri="{FF2B5EF4-FFF2-40B4-BE49-F238E27FC236}">
                          <a16:creationId xmlns:a16="http://schemas.microsoft.com/office/drawing/2014/main" id="{B76A81D4-5DC8-C241-B209-B819BC6D74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6" name="Freeform 475">
                      <a:extLst>
                        <a:ext uri="{FF2B5EF4-FFF2-40B4-BE49-F238E27FC236}">
                          <a16:creationId xmlns:a16="http://schemas.microsoft.com/office/drawing/2014/main" id="{6F6ED06A-086C-754C-BE82-59E2830CF0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7" name="Freeform 476">
                      <a:extLst>
                        <a:ext uri="{FF2B5EF4-FFF2-40B4-BE49-F238E27FC236}">
                          <a16:creationId xmlns:a16="http://schemas.microsoft.com/office/drawing/2014/main" id="{A32340AB-4CC3-5442-987B-A47EF2040F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8" name="Freeform 477">
                      <a:extLst>
                        <a:ext uri="{FF2B5EF4-FFF2-40B4-BE49-F238E27FC236}">
                          <a16:creationId xmlns:a16="http://schemas.microsoft.com/office/drawing/2014/main" id="{AC0AB71B-FD2B-9C4A-AE22-B586FC3356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520" name="Group 519">
                  <a:extLst>
                    <a:ext uri="{FF2B5EF4-FFF2-40B4-BE49-F238E27FC236}">
                      <a16:creationId xmlns:a16="http://schemas.microsoft.com/office/drawing/2014/main" id="{60B6F784-668B-5D4B-A622-66CCE6350B84}"/>
                    </a:ext>
                  </a:extLst>
                </p:cNvPr>
                <p:cNvGrpSpPr/>
                <p:nvPr/>
              </p:nvGrpSpPr>
              <p:grpSpPr>
                <a:xfrm>
                  <a:off x="9849365" y="5339037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521" name="Rectangle 520">
                    <a:extLst>
                      <a:ext uri="{FF2B5EF4-FFF2-40B4-BE49-F238E27FC236}">
                        <a16:creationId xmlns:a16="http://schemas.microsoft.com/office/drawing/2014/main" id="{275B9F34-60F1-4A43-AAD4-D58802DAAC8F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2" name="Freeform 521">
                    <a:extLst>
                      <a:ext uri="{FF2B5EF4-FFF2-40B4-BE49-F238E27FC236}">
                        <a16:creationId xmlns:a16="http://schemas.microsoft.com/office/drawing/2014/main" id="{778A1510-2C69-F848-B6B3-6C73FF163690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523" name="Group 522">
                    <a:extLst>
                      <a:ext uri="{FF2B5EF4-FFF2-40B4-BE49-F238E27FC236}">
                        <a16:creationId xmlns:a16="http://schemas.microsoft.com/office/drawing/2014/main" id="{85BFF772-B3A6-F548-BDE0-8AEB95F33FBE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524" name="Freeform 523">
                      <a:extLst>
                        <a:ext uri="{FF2B5EF4-FFF2-40B4-BE49-F238E27FC236}">
                          <a16:creationId xmlns:a16="http://schemas.microsoft.com/office/drawing/2014/main" id="{B37A32DB-8119-5447-A58C-87AD1FDF0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5" name="Freeform 524">
                      <a:extLst>
                        <a:ext uri="{FF2B5EF4-FFF2-40B4-BE49-F238E27FC236}">
                          <a16:creationId xmlns:a16="http://schemas.microsoft.com/office/drawing/2014/main" id="{58EF4D92-6D83-864D-92A9-A126405368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6" name="Freeform 525">
                      <a:extLst>
                        <a:ext uri="{FF2B5EF4-FFF2-40B4-BE49-F238E27FC236}">
                          <a16:creationId xmlns:a16="http://schemas.microsoft.com/office/drawing/2014/main" id="{79E03014-7882-0546-B7FE-50715AB535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7" name="Freeform 526">
                      <a:extLst>
                        <a:ext uri="{FF2B5EF4-FFF2-40B4-BE49-F238E27FC236}">
                          <a16:creationId xmlns:a16="http://schemas.microsoft.com/office/drawing/2014/main" id="{530508B2-B7B9-B347-8151-5F7967C6BE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479" name="Group 478">
                  <a:extLst>
                    <a:ext uri="{FF2B5EF4-FFF2-40B4-BE49-F238E27FC236}">
                      <a16:creationId xmlns:a16="http://schemas.microsoft.com/office/drawing/2014/main" id="{11A03BFE-097D-3B42-AA2B-11FFEA70FF5B}"/>
                    </a:ext>
                  </a:extLst>
                </p:cNvPr>
                <p:cNvGrpSpPr/>
                <p:nvPr/>
              </p:nvGrpSpPr>
              <p:grpSpPr>
                <a:xfrm>
                  <a:off x="8676619" y="4967420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480" name="Freeform 479">
                    <a:extLst>
                      <a:ext uri="{FF2B5EF4-FFF2-40B4-BE49-F238E27FC236}">
                        <a16:creationId xmlns:a16="http://schemas.microsoft.com/office/drawing/2014/main" id="{89B10910-D4AF-3246-860A-25F1D908938B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81" name="Oval 480">
                    <a:extLst>
                      <a:ext uri="{FF2B5EF4-FFF2-40B4-BE49-F238E27FC236}">
                        <a16:creationId xmlns:a16="http://schemas.microsoft.com/office/drawing/2014/main" id="{F9BAB47F-DDD3-BE44-9A9E-FC2F67051936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82" name="Group 481">
                    <a:extLst>
                      <a:ext uri="{FF2B5EF4-FFF2-40B4-BE49-F238E27FC236}">
                        <a16:creationId xmlns:a16="http://schemas.microsoft.com/office/drawing/2014/main" id="{753018A5-48AB-6D40-BB99-E6281192F8DD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83" name="Freeform 482">
                      <a:extLst>
                        <a:ext uri="{FF2B5EF4-FFF2-40B4-BE49-F238E27FC236}">
                          <a16:creationId xmlns:a16="http://schemas.microsoft.com/office/drawing/2014/main" id="{BD7DB5A0-40AC-504F-93F8-89A5617E2A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4" name="Freeform 483">
                      <a:extLst>
                        <a:ext uri="{FF2B5EF4-FFF2-40B4-BE49-F238E27FC236}">
                          <a16:creationId xmlns:a16="http://schemas.microsoft.com/office/drawing/2014/main" id="{DBEBB83D-40BF-8849-BAAA-59AB22EA08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5" name="Freeform 484">
                      <a:extLst>
                        <a:ext uri="{FF2B5EF4-FFF2-40B4-BE49-F238E27FC236}">
                          <a16:creationId xmlns:a16="http://schemas.microsoft.com/office/drawing/2014/main" id="{18930CC0-2525-0C49-9555-463122A4FB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6" name="Freeform 485">
                      <a:extLst>
                        <a:ext uri="{FF2B5EF4-FFF2-40B4-BE49-F238E27FC236}">
                          <a16:creationId xmlns:a16="http://schemas.microsoft.com/office/drawing/2014/main" id="{0C651989-7B8A-F043-A1B6-F47D8764FC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529" name="Group 528">
                  <a:extLst>
                    <a:ext uri="{FF2B5EF4-FFF2-40B4-BE49-F238E27FC236}">
                      <a16:creationId xmlns:a16="http://schemas.microsoft.com/office/drawing/2014/main" id="{DE45D3AB-47E3-364E-81D6-324D69CE101C}"/>
                    </a:ext>
                  </a:extLst>
                </p:cNvPr>
                <p:cNvGrpSpPr/>
                <p:nvPr/>
              </p:nvGrpSpPr>
              <p:grpSpPr>
                <a:xfrm>
                  <a:off x="8311520" y="5194433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530" name="Rectangle 529">
                    <a:extLst>
                      <a:ext uri="{FF2B5EF4-FFF2-40B4-BE49-F238E27FC236}">
                        <a16:creationId xmlns:a16="http://schemas.microsoft.com/office/drawing/2014/main" id="{72425686-3D93-0646-A923-6ADF75485CDC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1" name="Freeform 530">
                    <a:extLst>
                      <a:ext uri="{FF2B5EF4-FFF2-40B4-BE49-F238E27FC236}">
                        <a16:creationId xmlns:a16="http://schemas.microsoft.com/office/drawing/2014/main" id="{6ADFF160-CF04-7049-A6D4-1C789FDD39AE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532" name="Group 531">
                    <a:extLst>
                      <a:ext uri="{FF2B5EF4-FFF2-40B4-BE49-F238E27FC236}">
                        <a16:creationId xmlns:a16="http://schemas.microsoft.com/office/drawing/2014/main" id="{AFDD9D33-8D17-F840-A9A5-3807DD3BA314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533" name="Freeform 532">
                      <a:extLst>
                        <a:ext uri="{FF2B5EF4-FFF2-40B4-BE49-F238E27FC236}">
                          <a16:creationId xmlns:a16="http://schemas.microsoft.com/office/drawing/2014/main" id="{3AF3452D-972F-6944-8123-ECA4288786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4" name="Freeform 533">
                      <a:extLst>
                        <a:ext uri="{FF2B5EF4-FFF2-40B4-BE49-F238E27FC236}">
                          <a16:creationId xmlns:a16="http://schemas.microsoft.com/office/drawing/2014/main" id="{BA43E42C-CD9B-1744-BEEC-9E664114AC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5" name="Freeform 534">
                      <a:extLst>
                        <a:ext uri="{FF2B5EF4-FFF2-40B4-BE49-F238E27FC236}">
                          <a16:creationId xmlns:a16="http://schemas.microsoft.com/office/drawing/2014/main" id="{42EF7BB0-4257-F646-805E-AFBA92B62F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6" name="Freeform 535">
                      <a:extLst>
                        <a:ext uri="{FF2B5EF4-FFF2-40B4-BE49-F238E27FC236}">
                          <a16:creationId xmlns:a16="http://schemas.microsoft.com/office/drawing/2014/main" id="{95AEC175-56C0-C14B-9DC5-693400B124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463" name="Group 462">
                  <a:extLst>
                    <a:ext uri="{FF2B5EF4-FFF2-40B4-BE49-F238E27FC236}">
                      <a16:creationId xmlns:a16="http://schemas.microsoft.com/office/drawing/2014/main" id="{A8C4B740-B92E-8942-8EF4-347710C32F2C}"/>
                    </a:ext>
                  </a:extLst>
                </p:cNvPr>
                <p:cNvGrpSpPr/>
                <p:nvPr/>
              </p:nvGrpSpPr>
              <p:grpSpPr>
                <a:xfrm>
                  <a:off x="9247893" y="4775686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464" name="Freeform 463">
                    <a:extLst>
                      <a:ext uri="{FF2B5EF4-FFF2-40B4-BE49-F238E27FC236}">
                        <a16:creationId xmlns:a16="http://schemas.microsoft.com/office/drawing/2014/main" id="{71A9C1C2-E4A0-D74C-8C05-2AD307E7B3ED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65" name="Oval 464">
                    <a:extLst>
                      <a:ext uri="{FF2B5EF4-FFF2-40B4-BE49-F238E27FC236}">
                        <a16:creationId xmlns:a16="http://schemas.microsoft.com/office/drawing/2014/main" id="{0F366A03-D9E7-9F45-99D3-1CAC10EE2C74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66" name="Group 465">
                    <a:extLst>
                      <a:ext uri="{FF2B5EF4-FFF2-40B4-BE49-F238E27FC236}">
                        <a16:creationId xmlns:a16="http://schemas.microsoft.com/office/drawing/2014/main" id="{10CB8A50-A713-2549-9F44-B792D2C30CA4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67" name="Freeform 466">
                      <a:extLst>
                        <a:ext uri="{FF2B5EF4-FFF2-40B4-BE49-F238E27FC236}">
                          <a16:creationId xmlns:a16="http://schemas.microsoft.com/office/drawing/2014/main" id="{DC4E3153-8354-1145-82FC-C287EF5FE6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8" name="Freeform 467">
                      <a:extLst>
                        <a:ext uri="{FF2B5EF4-FFF2-40B4-BE49-F238E27FC236}">
                          <a16:creationId xmlns:a16="http://schemas.microsoft.com/office/drawing/2014/main" id="{99B3C81B-87BA-1A4F-BCAD-DF0EF9C58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9" name="Freeform 468">
                      <a:extLst>
                        <a:ext uri="{FF2B5EF4-FFF2-40B4-BE49-F238E27FC236}">
                          <a16:creationId xmlns:a16="http://schemas.microsoft.com/office/drawing/2014/main" id="{DEEA64E4-A29A-E742-B32E-C111E6BF42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0" name="Freeform 469">
                      <a:extLst>
                        <a:ext uri="{FF2B5EF4-FFF2-40B4-BE49-F238E27FC236}">
                          <a16:creationId xmlns:a16="http://schemas.microsoft.com/office/drawing/2014/main" id="{43676372-2E7B-9445-80AD-B31686FE6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pic>
              <p:nvPicPr>
                <p:cNvPr id="146" name="Picture 1065" descr="antenna_stylized">
                  <a:extLst>
                    <a:ext uri="{FF2B5EF4-FFF2-40B4-BE49-F238E27FC236}">
                      <a16:creationId xmlns:a16="http://schemas.microsoft.com/office/drawing/2014/main" id="{EC1E8FF9-A5AB-904A-91B8-DF49382605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01681" y="5852809"/>
                  <a:ext cx="307702" cy="1688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97" name="Picture 1065" descr="antenna_stylized">
                  <a:extLst>
                    <a:ext uri="{FF2B5EF4-FFF2-40B4-BE49-F238E27FC236}">
                      <a16:creationId xmlns:a16="http://schemas.microsoft.com/office/drawing/2014/main" id="{87938519-94DB-D545-A29A-7EDE5E412B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34746" y="5795138"/>
                  <a:ext cx="316707" cy="1389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A6A6CC5-7ABD-A145-ADF0-F2AD445BC11E}"/>
                </a:ext>
              </a:extLst>
            </p:cNvPr>
            <p:cNvGrpSpPr/>
            <p:nvPr/>
          </p:nvGrpSpPr>
          <p:grpSpPr>
            <a:xfrm>
              <a:off x="10925982" y="4188911"/>
              <a:ext cx="657413" cy="451816"/>
              <a:chOff x="10925982" y="4188911"/>
              <a:chExt cx="657413" cy="451816"/>
            </a:xfrm>
          </p:grpSpPr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433FEDDB-405E-DB4E-815F-55EE9E62EF1A}"/>
                  </a:ext>
                </a:extLst>
              </p:cNvPr>
              <p:cNvGrpSpPr/>
              <p:nvPr/>
            </p:nvGrpSpPr>
            <p:grpSpPr>
              <a:xfrm>
                <a:off x="11093556" y="418891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1D164102-BE0D-AF40-9A7B-7F2B261B2C20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8" name="Group 377">
                  <a:extLst>
                    <a:ext uri="{FF2B5EF4-FFF2-40B4-BE49-F238E27FC236}">
                      <a16:creationId xmlns:a16="http://schemas.microsoft.com/office/drawing/2014/main" id="{9018E7EF-EB96-424D-962A-FEB80B43946F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79" name="Picture 378" descr="server_rack.png">
                    <a:extLst>
                      <a:ext uri="{FF2B5EF4-FFF2-40B4-BE49-F238E27FC236}">
                        <a16:creationId xmlns:a16="http://schemas.microsoft.com/office/drawing/2014/main" id="{C865CB27-BCE1-654B-9519-9B39D4CB58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0" name="Picture 379" descr="server_rack.png">
                    <a:extLst>
                      <a:ext uri="{FF2B5EF4-FFF2-40B4-BE49-F238E27FC236}">
                        <a16:creationId xmlns:a16="http://schemas.microsoft.com/office/drawing/2014/main" id="{41D005B5-0BAE-3E48-A2D4-576E4F7B94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1" name="Picture 380" descr="server_rack.png">
                    <a:extLst>
                      <a:ext uri="{FF2B5EF4-FFF2-40B4-BE49-F238E27FC236}">
                        <a16:creationId xmlns:a16="http://schemas.microsoft.com/office/drawing/2014/main" id="{89060F4D-6C40-724C-BD1E-F12A5CA65D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47" name="Group 446">
                <a:extLst>
                  <a:ext uri="{FF2B5EF4-FFF2-40B4-BE49-F238E27FC236}">
                    <a16:creationId xmlns:a16="http://schemas.microsoft.com/office/drawing/2014/main" id="{314E0C43-2359-9440-BEF9-9E1924BED605}"/>
                  </a:ext>
                </a:extLst>
              </p:cNvPr>
              <p:cNvGrpSpPr/>
              <p:nvPr/>
            </p:nvGrpSpPr>
            <p:grpSpPr>
              <a:xfrm>
                <a:off x="10925982" y="4369125"/>
                <a:ext cx="228295" cy="120400"/>
                <a:chOff x="7493876" y="2774731"/>
                <a:chExt cx="1481958" cy="894622"/>
              </a:xfrm>
            </p:grpSpPr>
            <p:sp>
              <p:nvSpPr>
                <p:cNvPr id="448" name="Freeform 447">
                  <a:extLst>
                    <a:ext uri="{FF2B5EF4-FFF2-40B4-BE49-F238E27FC236}">
                      <a16:creationId xmlns:a16="http://schemas.microsoft.com/office/drawing/2014/main" id="{9737FFD7-2DCB-A148-A405-977351501C2B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449" name="Oval 448">
                  <a:extLst>
                    <a:ext uri="{FF2B5EF4-FFF2-40B4-BE49-F238E27FC236}">
                      <a16:creationId xmlns:a16="http://schemas.microsoft.com/office/drawing/2014/main" id="{9739DB09-38E5-A347-93BF-13C80AD84539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450" name="Group 449">
                  <a:extLst>
                    <a:ext uri="{FF2B5EF4-FFF2-40B4-BE49-F238E27FC236}">
                      <a16:creationId xmlns:a16="http://schemas.microsoft.com/office/drawing/2014/main" id="{04079280-378E-384D-9681-BF41B82BF6CB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51" name="Freeform 450">
                    <a:extLst>
                      <a:ext uri="{FF2B5EF4-FFF2-40B4-BE49-F238E27FC236}">
                        <a16:creationId xmlns:a16="http://schemas.microsoft.com/office/drawing/2014/main" id="{914AA044-3657-1448-A5E9-2F003DC03F6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2" name="Freeform 451">
                    <a:extLst>
                      <a:ext uri="{FF2B5EF4-FFF2-40B4-BE49-F238E27FC236}">
                        <a16:creationId xmlns:a16="http://schemas.microsoft.com/office/drawing/2014/main" id="{29FDF0B8-7E9A-1F4D-8C99-CE1C68A1345F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3" name="Freeform 452">
                    <a:extLst>
                      <a:ext uri="{FF2B5EF4-FFF2-40B4-BE49-F238E27FC236}">
                        <a16:creationId xmlns:a16="http://schemas.microsoft.com/office/drawing/2014/main" id="{49A96193-2E73-4C43-843C-2C8C4DCEE478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4" name="Freeform 453">
                    <a:extLst>
                      <a:ext uri="{FF2B5EF4-FFF2-40B4-BE49-F238E27FC236}">
                        <a16:creationId xmlns:a16="http://schemas.microsoft.com/office/drawing/2014/main" id="{F5358318-953E-E249-9021-E0B5DF66E3B3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4D09F97-D3D9-764B-B75B-ED7B4816D5B9}"/>
              </a:ext>
            </a:extLst>
          </p:cNvPr>
          <p:cNvGrpSpPr/>
          <p:nvPr/>
        </p:nvGrpSpPr>
        <p:grpSpPr>
          <a:xfrm>
            <a:off x="8694912" y="1702617"/>
            <a:ext cx="2658888" cy="2831440"/>
            <a:chOff x="17449127" y="2067553"/>
            <a:chExt cx="2658888" cy="2831440"/>
          </a:xfrm>
        </p:grpSpPr>
        <p:sp>
          <p:nvSpPr>
            <p:cNvPr id="640" name="Oval 639">
              <a:extLst>
                <a:ext uri="{FF2B5EF4-FFF2-40B4-BE49-F238E27FC236}">
                  <a16:creationId xmlns:a16="http://schemas.microsoft.com/office/drawing/2014/main" id="{67287325-A3CF-3F47-9A8A-8C7EE2AD7C46}"/>
                </a:ext>
              </a:extLst>
            </p:cNvPr>
            <p:cNvSpPr/>
            <p:nvPr/>
          </p:nvSpPr>
          <p:spPr>
            <a:xfrm>
              <a:off x="18054808" y="2067553"/>
              <a:ext cx="2053207" cy="1399514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1" name="Oval 610">
              <a:extLst>
                <a:ext uri="{FF2B5EF4-FFF2-40B4-BE49-F238E27FC236}">
                  <a16:creationId xmlns:a16="http://schemas.microsoft.com/office/drawing/2014/main" id="{D09BD5F5-1EE1-7744-94DF-5BEAED02584D}"/>
                </a:ext>
              </a:extLst>
            </p:cNvPr>
            <p:cNvSpPr/>
            <p:nvPr/>
          </p:nvSpPr>
          <p:spPr>
            <a:xfrm>
              <a:off x="17449127" y="3391110"/>
              <a:ext cx="2173774" cy="1507883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" name="Freeform 4">
            <a:extLst>
              <a:ext uri="{FF2B5EF4-FFF2-40B4-BE49-F238E27FC236}">
                <a16:creationId xmlns:a16="http://schemas.microsoft.com/office/drawing/2014/main" id="{22D8BA93-CE35-C54A-BCA8-174D5BBE10D2}"/>
              </a:ext>
            </a:extLst>
          </p:cNvPr>
          <p:cNvSpPr/>
          <p:nvPr/>
        </p:nvSpPr>
        <p:spPr>
          <a:xfrm>
            <a:off x="7157545" y="1523999"/>
            <a:ext cx="4550979" cy="4897821"/>
          </a:xfrm>
          <a:custGeom>
            <a:avLst/>
            <a:gdLst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713187 w 4656083"/>
              <a:gd name="connsiteY6" fmla="*/ 3100551 h 4939862"/>
              <a:gd name="connsiteX7" fmla="*/ 3079531 w 4656083"/>
              <a:gd name="connsiteY7" fmla="*/ 3037489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079531 w 4656083"/>
              <a:gd name="connsiteY7" fmla="*/ 3037489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079531 w 4656083"/>
              <a:gd name="connsiteY7" fmla="*/ 3037489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079531 w 4656083"/>
              <a:gd name="connsiteY7" fmla="*/ 3037489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079531 w 4656083"/>
              <a:gd name="connsiteY7" fmla="*/ 3037489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132083 w 4656083"/>
              <a:gd name="connsiteY7" fmla="*/ 3090041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804745 w 4656083"/>
              <a:gd name="connsiteY9" fmla="*/ 259605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555531 w 4656083"/>
              <a:gd name="connsiteY6" fmla="*/ 246993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804745 w 4656083"/>
              <a:gd name="connsiteY9" fmla="*/ 259605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92166 w 4656083"/>
              <a:gd name="connsiteY5" fmla="*/ 1923393 h 4939862"/>
              <a:gd name="connsiteX6" fmla="*/ 1555531 w 4656083"/>
              <a:gd name="connsiteY6" fmla="*/ 246993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804745 w 4656083"/>
              <a:gd name="connsiteY9" fmla="*/ 259605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438400 w 4656083"/>
              <a:gd name="connsiteY4" fmla="*/ 1471447 h 4939862"/>
              <a:gd name="connsiteX5" fmla="*/ 1692166 w 4656083"/>
              <a:gd name="connsiteY5" fmla="*/ 1923393 h 4939862"/>
              <a:gd name="connsiteX6" fmla="*/ 1555531 w 4656083"/>
              <a:gd name="connsiteY6" fmla="*/ 246993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804745 w 4656083"/>
              <a:gd name="connsiteY9" fmla="*/ 259605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438400 w 4656083"/>
              <a:gd name="connsiteY4" fmla="*/ 1471447 h 4939862"/>
              <a:gd name="connsiteX5" fmla="*/ 1692166 w 4656083"/>
              <a:gd name="connsiteY5" fmla="*/ 1923393 h 4939862"/>
              <a:gd name="connsiteX6" fmla="*/ 1555531 w 4656083"/>
              <a:gd name="connsiteY6" fmla="*/ 246993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804745 w 4656083"/>
              <a:gd name="connsiteY9" fmla="*/ 259605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126410 w 4656369"/>
              <a:gd name="connsiteY0" fmla="*/ 234571 h 4953715"/>
              <a:gd name="connsiteX1" fmla="*/ 286 w 4656369"/>
              <a:gd name="connsiteY1" fmla="*/ 13853 h 4953715"/>
              <a:gd name="connsiteX2" fmla="*/ 94879 w 4656369"/>
              <a:gd name="connsiteY2" fmla="*/ 24363 h 4953715"/>
              <a:gd name="connsiteX3" fmla="*/ 2375624 w 4656369"/>
              <a:gd name="connsiteY3" fmla="*/ 55894 h 4953715"/>
              <a:gd name="connsiteX4" fmla="*/ 2438686 w 4656369"/>
              <a:gd name="connsiteY4" fmla="*/ 1485300 h 4953715"/>
              <a:gd name="connsiteX5" fmla="*/ 1692452 w 4656369"/>
              <a:gd name="connsiteY5" fmla="*/ 1937246 h 4953715"/>
              <a:gd name="connsiteX6" fmla="*/ 1555817 w 4656369"/>
              <a:gd name="connsiteY6" fmla="*/ 2483783 h 4953715"/>
              <a:gd name="connsiteX7" fmla="*/ 3132369 w 4656369"/>
              <a:gd name="connsiteY7" fmla="*/ 3103894 h 4953715"/>
              <a:gd name="connsiteX8" fmla="*/ 3605335 w 4656369"/>
              <a:gd name="connsiteY8" fmla="*/ 2883177 h 4953715"/>
              <a:gd name="connsiteX9" fmla="*/ 3805031 w 4656369"/>
              <a:gd name="connsiteY9" fmla="*/ 2609907 h 4953715"/>
              <a:gd name="connsiteX10" fmla="*/ 3826052 w 4656369"/>
              <a:gd name="connsiteY10" fmla="*/ 2273577 h 4953715"/>
              <a:gd name="connsiteX11" fmla="*/ 3784011 w 4656369"/>
              <a:gd name="connsiteY11" fmla="*/ 2073880 h 4953715"/>
              <a:gd name="connsiteX12" fmla="*/ 3689417 w 4656369"/>
              <a:gd name="connsiteY12" fmla="*/ 1895204 h 4953715"/>
              <a:gd name="connsiteX13" fmla="*/ 3447679 w 4656369"/>
              <a:gd name="connsiteY13" fmla="*/ 1737549 h 4953715"/>
              <a:gd name="connsiteX14" fmla="*/ 4498714 w 4656369"/>
              <a:gd name="connsiteY14" fmla="*/ 1600915 h 4953715"/>
              <a:gd name="connsiteX15" fmla="*/ 4656369 w 4656369"/>
              <a:gd name="connsiteY15" fmla="*/ 2935728 h 4953715"/>
              <a:gd name="connsiteX16" fmla="*/ 4509224 w 4656369"/>
              <a:gd name="connsiteY16" fmla="*/ 4575342 h 4953715"/>
              <a:gd name="connsiteX17" fmla="*/ 3500231 w 4656369"/>
              <a:gd name="connsiteY17" fmla="*/ 4953715 h 4953715"/>
              <a:gd name="connsiteX18" fmla="*/ 105390 w 4656369"/>
              <a:gd name="connsiteY18" fmla="*/ 4911673 h 4953715"/>
              <a:gd name="connsiteX19" fmla="*/ 126410 w 4656369"/>
              <a:gd name="connsiteY19" fmla="*/ 234571 h 4953715"/>
              <a:gd name="connsiteX0" fmla="*/ 190699 w 4720658"/>
              <a:gd name="connsiteY0" fmla="*/ 417353 h 5136497"/>
              <a:gd name="connsiteX1" fmla="*/ 159168 w 4720658"/>
              <a:gd name="connsiteY1" fmla="*/ 207145 h 5136497"/>
              <a:gd name="connsiteX2" fmla="*/ 2439913 w 4720658"/>
              <a:gd name="connsiteY2" fmla="*/ 238676 h 5136497"/>
              <a:gd name="connsiteX3" fmla="*/ 2502975 w 4720658"/>
              <a:gd name="connsiteY3" fmla="*/ 1668082 h 5136497"/>
              <a:gd name="connsiteX4" fmla="*/ 1756741 w 4720658"/>
              <a:gd name="connsiteY4" fmla="*/ 2120028 h 5136497"/>
              <a:gd name="connsiteX5" fmla="*/ 1620106 w 4720658"/>
              <a:gd name="connsiteY5" fmla="*/ 2666565 h 5136497"/>
              <a:gd name="connsiteX6" fmla="*/ 3196658 w 4720658"/>
              <a:gd name="connsiteY6" fmla="*/ 3286676 h 5136497"/>
              <a:gd name="connsiteX7" fmla="*/ 3669624 w 4720658"/>
              <a:gd name="connsiteY7" fmla="*/ 3065959 h 5136497"/>
              <a:gd name="connsiteX8" fmla="*/ 3869320 w 4720658"/>
              <a:gd name="connsiteY8" fmla="*/ 2792689 h 5136497"/>
              <a:gd name="connsiteX9" fmla="*/ 3890341 w 4720658"/>
              <a:gd name="connsiteY9" fmla="*/ 2456359 h 5136497"/>
              <a:gd name="connsiteX10" fmla="*/ 3848300 w 4720658"/>
              <a:gd name="connsiteY10" fmla="*/ 2256662 h 5136497"/>
              <a:gd name="connsiteX11" fmla="*/ 3753706 w 4720658"/>
              <a:gd name="connsiteY11" fmla="*/ 2077986 h 5136497"/>
              <a:gd name="connsiteX12" fmla="*/ 3511968 w 4720658"/>
              <a:gd name="connsiteY12" fmla="*/ 1920331 h 5136497"/>
              <a:gd name="connsiteX13" fmla="*/ 4563003 w 4720658"/>
              <a:gd name="connsiteY13" fmla="*/ 1783697 h 5136497"/>
              <a:gd name="connsiteX14" fmla="*/ 4720658 w 4720658"/>
              <a:gd name="connsiteY14" fmla="*/ 3118510 h 5136497"/>
              <a:gd name="connsiteX15" fmla="*/ 4573513 w 4720658"/>
              <a:gd name="connsiteY15" fmla="*/ 4758124 h 5136497"/>
              <a:gd name="connsiteX16" fmla="*/ 3564520 w 4720658"/>
              <a:gd name="connsiteY16" fmla="*/ 5136497 h 5136497"/>
              <a:gd name="connsiteX17" fmla="*/ 169679 w 4720658"/>
              <a:gd name="connsiteY17" fmla="*/ 5094455 h 5136497"/>
              <a:gd name="connsiteX18" fmla="*/ 190699 w 4720658"/>
              <a:gd name="connsiteY18" fmla="*/ 417353 h 5136497"/>
              <a:gd name="connsiteX0" fmla="*/ 21020 w 4550979"/>
              <a:gd name="connsiteY0" fmla="*/ 476180 h 5195324"/>
              <a:gd name="connsiteX1" fmla="*/ 2270234 w 4550979"/>
              <a:gd name="connsiteY1" fmla="*/ 297503 h 5195324"/>
              <a:gd name="connsiteX2" fmla="*/ 2333296 w 4550979"/>
              <a:gd name="connsiteY2" fmla="*/ 1726909 h 5195324"/>
              <a:gd name="connsiteX3" fmla="*/ 1587062 w 4550979"/>
              <a:gd name="connsiteY3" fmla="*/ 2178855 h 5195324"/>
              <a:gd name="connsiteX4" fmla="*/ 1450427 w 4550979"/>
              <a:gd name="connsiteY4" fmla="*/ 2725392 h 5195324"/>
              <a:gd name="connsiteX5" fmla="*/ 3026979 w 4550979"/>
              <a:gd name="connsiteY5" fmla="*/ 3345503 h 5195324"/>
              <a:gd name="connsiteX6" fmla="*/ 3499945 w 4550979"/>
              <a:gd name="connsiteY6" fmla="*/ 3124786 h 5195324"/>
              <a:gd name="connsiteX7" fmla="*/ 3699641 w 4550979"/>
              <a:gd name="connsiteY7" fmla="*/ 2851516 h 5195324"/>
              <a:gd name="connsiteX8" fmla="*/ 3720662 w 4550979"/>
              <a:gd name="connsiteY8" fmla="*/ 2515186 h 5195324"/>
              <a:gd name="connsiteX9" fmla="*/ 3678621 w 4550979"/>
              <a:gd name="connsiteY9" fmla="*/ 2315489 h 5195324"/>
              <a:gd name="connsiteX10" fmla="*/ 3584027 w 4550979"/>
              <a:gd name="connsiteY10" fmla="*/ 2136813 h 5195324"/>
              <a:gd name="connsiteX11" fmla="*/ 3342289 w 4550979"/>
              <a:gd name="connsiteY11" fmla="*/ 1979158 h 5195324"/>
              <a:gd name="connsiteX12" fmla="*/ 4393324 w 4550979"/>
              <a:gd name="connsiteY12" fmla="*/ 1842524 h 5195324"/>
              <a:gd name="connsiteX13" fmla="*/ 4550979 w 4550979"/>
              <a:gd name="connsiteY13" fmla="*/ 3177337 h 5195324"/>
              <a:gd name="connsiteX14" fmla="*/ 4403834 w 4550979"/>
              <a:gd name="connsiteY14" fmla="*/ 4816951 h 5195324"/>
              <a:gd name="connsiteX15" fmla="*/ 3394841 w 4550979"/>
              <a:gd name="connsiteY15" fmla="*/ 5195324 h 5195324"/>
              <a:gd name="connsiteX16" fmla="*/ 0 w 4550979"/>
              <a:gd name="connsiteY16" fmla="*/ 5153282 h 5195324"/>
              <a:gd name="connsiteX17" fmla="*/ 21020 w 4550979"/>
              <a:gd name="connsiteY17" fmla="*/ 476180 h 5195324"/>
              <a:gd name="connsiteX0" fmla="*/ 21020 w 4550979"/>
              <a:gd name="connsiteY0" fmla="*/ 258442 h 4977586"/>
              <a:gd name="connsiteX1" fmla="*/ 2270234 w 4550979"/>
              <a:gd name="connsiteY1" fmla="*/ 79765 h 4977586"/>
              <a:gd name="connsiteX2" fmla="*/ 2333296 w 4550979"/>
              <a:gd name="connsiteY2" fmla="*/ 1509171 h 4977586"/>
              <a:gd name="connsiteX3" fmla="*/ 1587062 w 4550979"/>
              <a:gd name="connsiteY3" fmla="*/ 1961117 h 4977586"/>
              <a:gd name="connsiteX4" fmla="*/ 1450427 w 4550979"/>
              <a:gd name="connsiteY4" fmla="*/ 2507654 h 4977586"/>
              <a:gd name="connsiteX5" fmla="*/ 3026979 w 4550979"/>
              <a:gd name="connsiteY5" fmla="*/ 3127765 h 4977586"/>
              <a:gd name="connsiteX6" fmla="*/ 3499945 w 4550979"/>
              <a:gd name="connsiteY6" fmla="*/ 2907048 h 4977586"/>
              <a:gd name="connsiteX7" fmla="*/ 3699641 w 4550979"/>
              <a:gd name="connsiteY7" fmla="*/ 2633778 h 4977586"/>
              <a:gd name="connsiteX8" fmla="*/ 3720662 w 4550979"/>
              <a:gd name="connsiteY8" fmla="*/ 2297448 h 4977586"/>
              <a:gd name="connsiteX9" fmla="*/ 3678621 w 4550979"/>
              <a:gd name="connsiteY9" fmla="*/ 2097751 h 4977586"/>
              <a:gd name="connsiteX10" fmla="*/ 3584027 w 4550979"/>
              <a:gd name="connsiteY10" fmla="*/ 1919075 h 4977586"/>
              <a:gd name="connsiteX11" fmla="*/ 3342289 w 4550979"/>
              <a:gd name="connsiteY11" fmla="*/ 1761420 h 4977586"/>
              <a:gd name="connsiteX12" fmla="*/ 4393324 w 4550979"/>
              <a:gd name="connsiteY12" fmla="*/ 1624786 h 4977586"/>
              <a:gd name="connsiteX13" fmla="*/ 4550979 w 4550979"/>
              <a:gd name="connsiteY13" fmla="*/ 2959599 h 4977586"/>
              <a:gd name="connsiteX14" fmla="*/ 4403834 w 4550979"/>
              <a:gd name="connsiteY14" fmla="*/ 4599213 h 4977586"/>
              <a:gd name="connsiteX15" fmla="*/ 3394841 w 4550979"/>
              <a:gd name="connsiteY15" fmla="*/ 4977586 h 4977586"/>
              <a:gd name="connsiteX16" fmla="*/ 0 w 4550979"/>
              <a:gd name="connsiteY16" fmla="*/ 4935544 h 4977586"/>
              <a:gd name="connsiteX17" fmla="*/ 21020 w 4550979"/>
              <a:gd name="connsiteY17" fmla="*/ 258442 h 4977586"/>
              <a:gd name="connsiteX0" fmla="*/ 21020 w 4550979"/>
              <a:gd name="connsiteY0" fmla="*/ 178677 h 4897821"/>
              <a:gd name="connsiteX1" fmla="*/ 2270234 w 4550979"/>
              <a:gd name="connsiteY1" fmla="*/ 0 h 4897821"/>
              <a:gd name="connsiteX2" fmla="*/ 2333296 w 4550979"/>
              <a:gd name="connsiteY2" fmla="*/ 1429406 h 4897821"/>
              <a:gd name="connsiteX3" fmla="*/ 1587062 w 4550979"/>
              <a:gd name="connsiteY3" fmla="*/ 1881352 h 4897821"/>
              <a:gd name="connsiteX4" fmla="*/ 1450427 w 4550979"/>
              <a:gd name="connsiteY4" fmla="*/ 2427889 h 4897821"/>
              <a:gd name="connsiteX5" fmla="*/ 3026979 w 4550979"/>
              <a:gd name="connsiteY5" fmla="*/ 3048000 h 4897821"/>
              <a:gd name="connsiteX6" fmla="*/ 3499945 w 4550979"/>
              <a:gd name="connsiteY6" fmla="*/ 2827283 h 4897821"/>
              <a:gd name="connsiteX7" fmla="*/ 3699641 w 4550979"/>
              <a:gd name="connsiteY7" fmla="*/ 2554013 h 4897821"/>
              <a:gd name="connsiteX8" fmla="*/ 3720662 w 4550979"/>
              <a:gd name="connsiteY8" fmla="*/ 2217683 h 4897821"/>
              <a:gd name="connsiteX9" fmla="*/ 3678621 w 4550979"/>
              <a:gd name="connsiteY9" fmla="*/ 2017986 h 4897821"/>
              <a:gd name="connsiteX10" fmla="*/ 3584027 w 4550979"/>
              <a:gd name="connsiteY10" fmla="*/ 1839310 h 4897821"/>
              <a:gd name="connsiteX11" fmla="*/ 3342289 w 4550979"/>
              <a:gd name="connsiteY11" fmla="*/ 1681655 h 4897821"/>
              <a:gd name="connsiteX12" fmla="*/ 4393324 w 4550979"/>
              <a:gd name="connsiteY12" fmla="*/ 1545021 h 4897821"/>
              <a:gd name="connsiteX13" fmla="*/ 4550979 w 4550979"/>
              <a:gd name="connsiteY13" fmla="*/ 2879834 h 4897821"/>
              <a:gd name="connsiteX14" fmla="*/ 4403834 w 4550979"/>
              <a:gd name="connsiteY14" fmla="*/ 4519448 h 4897821"/>
              <a:gd name="connsiteX15" fmla="*/ 3394841 w 4550979"/>
              <a:gd name="connsiteY15" fmla="*/ 4897821 h 4897821"/>
              <a:gd name="connsiteX16" fmla="*/ 0 w 4550979"/>
              <a:gd name="connsiteY16" fmla="*/ 4855779 h 4897821"/>
              <a:gd name="connsiteX17" fmla="*/ 21020 w 4550979"/>
              <a:gd name="connsiteY17" fmla="*/ 178677 h 4897821"/>
              <a:gd name="connsiteX0" fmla="*/ 21020 w 4550979"/>
              <a:gd name="connsiteY0" fmla="*/ 178677 h 4897821"/>
              <a:gd name="connsiteX1" fmla="*/ 2270234 w 4550979"/>
              <a:gd name="connsiteY1" fmla="*/ 0 h 4897821"/>
              <a:gd name="connsiteX2" fmla="*/ 2333296 w 4550979"/>
              <a:gd name="connsiteY2" fmla="*/ 1429406 h 4897821"/>
              <a:gd name="connsiteX3" fmla="*/ 1587062 w 4550979"/>
              <a:gd name="connsiteY3" fmla="*/ 1881352 h 4897821"/>
              <a:gd name="connsiteX4" fmla="*/ 1450427 w 4550979"/>
              <a:gd name="connsiteY4" fmla="*/ 2427889 h 4897821"/>
              <a:gd name="connsiteX5" fmla="*/ 3026979 w 4550979"/>
              <a:gd name="connsiteY5" fmla="*/ 3048000 h 4897821"/>
              <a:gd name="connsiteX6" fmla="*/ 3443339 w 4550979"/>
              <a:gd name="connsiteY6" fmla="*/ 2779385 h 4897821"/>
              <a:gd name="connsiteX7" fmla="*/ 3699641 w 4550979"/>
              <a:gd name="connsiteY7" fmla="*/ 2554013 h 4897821"/>
              <a:gd name="connsiteX8" fmla="*/ 3720662 w 4550979"/>
              <a:gd name="connsiteY8" fmla="*/ 2217683 h 4897821"/>
              <a:gd name="connsiteX9" fmla="*/ 3678621 w 4550979"/>
              <a:gd name="connsiteY9" fmla="*/ 2017986 h 4897821"/>
              <a:gd name="connsiteX10" fmla="*/ 3584027 w 4550979"/>
              <a:gd name="connsiteY10" fmla="*/ 1839310 h 4897821"/>
              <a:gd name="connsiteX11" fmla="*/ 3342289 w 4550979"/>
              <a:gd name="connsiteY11" fmla="*/ 1681655 h 4897821"/>
              <a:gd name="connsiteX12" fmla="*/ 4393324 w 4550979"/>
              <a:gd name="connsiteY12" fmla="*/ 1545021 h 4897821"/>
              <a:gd name="connsiteX13" fmla="*/ 4550979 w 4550979"/>
              <a:gd name="connsiteY13" fmla="*/ 2879834 h 4897821"/>
              <a:gd name="connsiteX14" fmla="*/ 4403834 w 4550979"/>
              <a:gd name="connsiteY14" fmla="*/ 4519448 h 4897821"/>
              <a:gd name="connsiteX15" fmla="*/ 3394841 w 4550979"/>
              <a:gd name="connsiteY15" fmla="*/ 4897821 h 4897821"/>
              <a:gd name="connsiteX16" fmla="*/ 0 w 4550979"/>
              <a:gd name="connsiteY16" fmla="*/ 4855779 h 4897821"/>
              <a:gd name="connsiteX17" fmla="*/ 21020 w 4550979"/>
              <a:gd name="connsiteY17" fmla="*/ 178677 h 4897821"/>
              <a:gd name="connsiteX0" fmla="*/ 21020 w 4550979"/>
              <a:gd name="connsiteY0" fmla="*/ 178677 h 4897821"/>
              <a:gd name="connsiteX1" fmla="*/ 2270234 w 4550979"/>
              <a:gd name="connsiteY1" fmla="*/ 0 h 4897821"/>
              <a:gd name="connsiteX2" fmla="*/ 2333296 w 4550979"/>
              <a:gd name="connsiteY2" fmla="*/ 1429406 h 4897821"/>
              <a:gd name="connsiteX3" fmla="*/ 1587062 w 4550979"/>
              <a:gd name="connsiteY3" fmla="*/ 1881352 h 4897821"/>
              <a:gd name="connsiteX4" fmla="*/ 1450427 w 4550979"/>
              <a:gd name="connsiteY4" fmla="*/ 2427889 h 4897821"/>
              <a:gd name="connsiteX5" fmla="*/ 3044396 w 4550979"/>
              <a:gd name="connsiteY5" fmla="*/ 2786743 h 4897821"/>
              <a:gd name="connsiteX6" fmla="*/ 3443339 w 4550979"/>
              <a:gd name="connsiteY6" fmla="*/ 2779385 h 4897821"/>
              <a:gd name="connsiteX7" fmla="*/ 3699641 w 4550979"/>
              <a:gd name="connsiteY7" fmla="*/ 2554013 h 4897821"/>
              <a:gd name="connsiteX8" fmla="*/ 3720662 w 4550979"/>
              <a:gd name="connsiteY8" fmla="*/ 2217683 h 4897821"/>
              <a:gd name="connsiteX9" fmla="*/ 3678621 w 4550979"/>
              <a:gd name="connsiteY9" fmla="*/ 2017986 h 4897821"/>
              <a:gd name="connsiteX10" fmla="*/ 3584027 w 4550979"/>
              <a:gd name="connsiteY10" fmla="*/ 1839310 h 4897821"/>
              <a:gd name="connsiteX11" fmla="*/ 3342289 w 4550979"/>
              <a:gd name="connsiteY11" fmla="*/ 1681655 h 4897821"/>
              <a:gd name="connsiteX12" fmla="*/ 4393324 w 4550979"/>
              <a:gd name="connsiteY12" fmla="*/ 1545021 h 4897821"/>
              <a:gd name="connsiteX13" fmla="*/ 4550979 w 4550979"/>
              <a:gd name="connsiteY13" fmla="*/ 2879834 h 4897821"/>
              <a:gd name="connsiteX14" fmla="*/ 4403834 w 4550979"/>
              <a:gd name="connsiteY14" fmla="*/ 4519448 h 4897821"/>
              <a:gd name="connsiteX15" fmla="*/ 3394841 w 4550979"/>
              <a:gd name="connsiteY15" fmla="*/ 4897821 h 4897821"/>
              <a:gd name="connsiteX16" fmla="*/ 0 w 4550979"/>
              <a:gd name="connsiteY16" fmla="*/ 4855779 h 4897821"/>
              <a:gd name="connsiteX17" fmla="*/ 21020 w 4550979"/>
              <a:gd name="connsiteY17" fmla="*/ 178677 h 4897821"/>
              <a:gd name="connsiteX0" fmla="*/ 21020 w 4550979"/>
              <a:gd name="connsiteY0" fmla="*/ 178677 h 4897821"/>
              <a:gd name="connsiteX1" fmla="*/ 2270234 w 4550979"/>
              <a:gd name="connsiteY1" fmla="*/ 0 h 4897821"/>
              <a:gd name="connsiteX2" fmla="*/ 2333296 w 4550979"/>
              <a:gd name="connsiteY2" fmla="*/ 1429406 h 4897821"/>
              <a:gd name="connsiteX3" fmla="*/ 1587062 w 4550979"/>
              <a:gd name="connsiteY3" fmla="*/ 1881352 h 4897821"/>
              <a:gd name="connsiteX4" fmla="*/ 1450427 w 4550979"/>
              <a:gd name="connsiteY4" fmla="*/ 2427889 h 4897821"/>
              <a:gd name="connsiteX5" fmla="*/ 3109710 w 4550979"/>
              <a:gd name="connsiteY5" fmla="*/ 2969623 h 4897821"/>
              <a:gd name="connsiteX6" fmla="*/ 3443339 w 4550979"/>
              <a:gd name="connsiteY6" fmla="*/ 2779385 h 4897821"/>
              <a:gd name="connsiteX7" fmla="*/ 3699641 w 4550979"/>
              <a:gd name="connsiteY7" fmla="*/ 2554013 h 4897821"/>
              <a:gd name="connsiteX8" fmla="*/ 3720662 w 4550979"/>
              <a:gd name="connsiteY8" fmla="*/ 2217683 h 4897821"/>
              <a:gd name="connsiteX9" fmla="*/ 3678621 w 4550979"/>
              <a:gd name="connsiteY9" fmla="*/ 2017986 h 4897821"/>
              <a:gd name="connsiteX10" fmla="*/ 3584027 w 4550979"/>
              <a:gd name="connsiteY10" fmla="*/ 1839310 h 4897821"/>
              <a:gd name="connsiteX11" fmla="*/ 3342289 w 4550979"/>
              <a:gd name="connsiteY11" fmla="*/ 1681655 h 4897821"/>
              <a:gd name="connsiteX12" fmla="*/ 4393324 w 4550979"/>
              <a:gd name="connsiteY12" fmla="*/ 1545021 h 4897821"/>
              <a:gd name="connsiteX13" fmla="*/ 4550979 w 4550979"/>
              <a:gd name="connsiteY13" fmla="*/ 2879834 h 4897821"/>
              <a:gd name="connsiteX14" fmla="*/ 4403834 w 4550979"/>
              <a:gd name="connsiteY14" fmla="*/ 4519448 h 4897821"/>
              <a:gd name="connsiteX15" fmla="*/ 3394841 w 4550979"/>
              <a:gd name="connsiteY15" fmla="*/ 4897821 h 4897821"/>
              <a:gd name="connsiteX16" fmla="*/ 0 w 4550979"/>
              <a:gd name="connsiteY16" fmla="*/ 4855779 h 4897821"/>
              <a:gd name="connsiteX17" fmla="*/ 21020 w 4550979"/>
              <a:gd name="connsiteY17" fmla="*/ 178677 h 4897821"/>
              <a:gd name="connsiteX0" fmla="*/ 21020 w 4550979"/>
              <a:gd name="connsiteY0" fmla="*/ 178677 h 4897821"/>
              <a:gd name="connsiteX1" fmla="*/ 2270234 w 4550979"/>
              <a:gd name="connsiteY1" fmla="*/ 0 h 4897821"/>
              <a:gd name="connsiteX2" fmla="*/ 2333296 w 4550979"/>
              <a:gd name="connsiteY2" fmla="*/ 1429406 h 4897821"/>
              <a:gd name="connsiteX3" fmla="*/ 1587062 w 4550979"/>
              <a:gd name="connsiteY3" fmla="*/ 1881352 h 4897821"/>
              <a:gd name="connsiteX4" fmla="*/ 1450427 w 4550979"/>
              <a:gd name="connsiteY4" fmla="*/ 2427889 h 4897821"/>
              <a:gd name="connsiteX5" fmla="*/ 3109710 w 4550979"/>
              <a:gd name="connsiteY5" fmla="*/ 2969623 h 4897821"/>
              <a:gd name="connsiteX6" fmla="*/ 3443339 w 4550979"/>
              <a:gd name="connsiteY6" fmla="*/ 2779385 h 4897821"/>
              <a:gd name="connsiteX7" fmla="*/ 3699641 w 4550979"/>
              <a:gd name="connsiteY7" fmla="*/ 2554013 h 4897821"/>
              <a:gd name="connsiteX8" fmla="*/ 3720662 w 4550979"/>
              <a:gd name="connsiteY8" fmla="*/ 2217683 h 4897821"/>
              <a:gd name="connsiteX9" fmla="*/ 3678621 w 4550979"/>
              <a:gd name="connsiteY9" fmla="*/ 2017986 h 4897821"/>
              <a:gd name="connsiteX10" fmla="*/ 3584027 w 4550979"/>
              <a:gd name="connsiteY10" fmla="*/ 1839310 h 4897821"/>
              <a:gd name="connsiteX11" fmla="*/ 3342289 w 4550979"/>
              <a:gd name="connsiteY11" fmla="*/ 1681655 h 4897821"/>
              <a:gd name="connsiteX12" fmla="*/ 4393324 w 4550979"/>
              <a:gd name="connsiteY12" fmla="*/ 1545021 h 4897821"/>
              <a:gd name="connsiteX13" fmla="*/ 4550979 w 4550979"/>
              <a:gd name="connsiteY13" fmla="*/ 2879834 h 4897821"/>
              <a:gd name="connsiteX14" fmla="*/ 4403834 w 4550979"/>
              <a:gd name="connsiteY14" fmla="*/ 4519448 h 4897821"/>
              <a:gd name="connsiteX15" fmla="*/ 3394841 w 4550979"/>
              <a:gd name="connsiteY15" fmla="*/ 4897821 h 4897821"/>
              <a:gd name="connsiteX16" fmla="*/ 0 w 4550979"/>
              <a:gd name="connsiteY16" fmla="*/ 4855779 h 4897821"/>
              <a:gd name="connsiteX17" fmla="*/ 21020 w 4550979"/>
              <a:gd name="connsiteY17" fmla="*/ 178677 h 4897821"/>
              <a:gd name="connsiteX0" fmla="*/ 21020 w 4550979"/>
              <a:gd name="connsiteY0" fmla="*/ 178677 h 4897821"/>
              <a:gd name="connsiteX1" fmla="*/ 2270234 w 4550979"/>
              <a:gd name="connsiteY1" fmla="*/ 0 h 4897821"/>
              <a:gd name="connsiteX2" fmla="*/ 2333296 w 4550979"/>
              <a:gd name="connsiteY2" fmla="*/ 1429406 h 4897821"/>
              <a:gd name="connsiteX3" fmla="*/ 1587062 w 4550979"/>
              <a:gd name="connsiteY3" fmla="*/ 1881352 h 4897821"/>
              <a:gd name="connsiteX4" fmla="*/ 1450427 w 4550979"/>
              <a:gd name="connsiteY4" fmla="*/ 2427889 h 4897821"/>
              <a:gd name="connsiteX5" fmla="*/ 3109710 w 4550979"/>
              <a:gd name="connsiteY5" fmla="*/ 2969623 h 4897821"/>
              <a:gd name="connsiteX6" fmla="*/ 3443339 w 4550979"/>
              <a:gd name="connsiteY6" fmla="*/ 2779385 h 4897821"/>
              <a:gd name="connsiteX7" fmla="*/ 3699641 w 4550979"/>
              <a:gd name="connsiteY7" fmla="*/ 2554013 h 4897821"/>
              <a:gd name="connsiteX8" fmla="*/ 3720662 w 4550979"/>
              <a:gd name="connsiteY8" fmla="*/ 2217683 h 4897821"/>
              <a:gd name="connsiteX9" fmla="*/ 3678621 w 4550979"/>
              <a:gd name="connsiteY9" fmla="*/ 2017986 h 4897821"/>
              <a:gd name="connsiteX10" fmla="*/ 3584027 w 4550979"/>
              <a:gd name="connsiteY10" fmla="*/ 1839310 h 4897821"/>
              <a:gd name="connsiteX11" fmla="*/ 3342289 w 4550979"/>
              <a:gd name="connsiteY11" fmla="*/ 1681655 h 4897821"/>
              <a:gd name="connsiteX12" fmla="*/ 4393324 w 4550979"/>
              <a:gd name="connsiteY12" fmla="*/ 1545021 h 4897821"/>
              <a:gd name="connsiteX13" fmla="*/ 4550979 w 4550979"/>
              <a:gd name="connsiteY13" fmla="*/ 2879834 h 4897821"/>
              <a:gd name="connsiteX14" fmla="*/ 4403834 w 4550979"/>
              <a:gd name="connsiteY14" fmla="*/ 4519448 h 4897821"/>
              <a:gd name="connsiteX15" fmla="*/ 3394841 w 4550979"/>
              <a:gd name="connsiteY15" fmla="*/ 4897821 h 4897821"/>
              <a:gd name="connsiteX16" fmla="*/ 0 w 4550979"/>
              <a:gd name="connsiteY16" fmla="*/ 4855779 h 4897821"/>
              <a:gd name="connsiteX17" fmla="*/ 21020 w 4550979"/>
              <a:gd name="connsiteY17" fmla="*/ 178677 h 4897821"/>
              <a:gd name="connsiteX0" fmla="*/ 21020 w 4550979"/>
              <a:gd name="connsiteY0" fmla="*/ 178677 h 4897821"/>
              <a:gd name="connsiteX1" fmla="*/ 2270234 w 4550979"/>
              <a:gd name="connsiteY1" fmla="*/ 0 h 4897821"/>
              <a:gd name="connsiteX2" fmla="*/ 2333296 w 4550979"/>
              <a:gd name="connsiteY2" fmla="*/ 1429406 h 4897821"/>
              <a:gd name="connsiteX3" fmla="*/ 1587062 w 4550979"/>
              <a:gd name="connsiteY3" fmla="*/ 1881352 h 4897821"/>
              <a:gd name="connsiteX4" fmla="*/ 1450427 w 4550979"/>
              <a:gd name="connsiteY4" fmla="*/ 2427889 h 4897821"/>
              <a:gd name="connsiteX5" fmla="*/ 3109710 w 4550979"/>
              <a:gd name="connsiteY5" fmla="*/ 2969623 h 4897821"/>
              <a:gd name="connsiteX6" fmla="*/ 3447693 w 4550979"/>
              <a:gd name="connsiteY6" fmla="*/ 2801156 h 4897821"/>
              <a:gd name="connsiteX7" fmla="*/ 3699641 w 4550979"/>
              <a:gd name="connsiteY7" fmla="*/ 2554013 h 4897821"/>
              <a:gd name="connsiteX8" fmla="*/ 3720662 w 4550979"/>
              <a:gd name="connsiteY8" fmla="*/ 2217683 h 4897821"/>
              <a:gd name="connsiteX9" fmla="*/ 3678621 w 4550979"/>
              <a:gd name="connsiteY9" fmla="*/ 2017986 h 4897821"/>
              <a:gd name="connsiteX10" fmla="*/ 3584027 w 4550979"/>
              <a:gd name="connsiteY10" fmla="*/ 1839310 h 4897821"/>
              <a:gd name="connsiteX11" fmla="*/ 3342289 w 4550979"/>
              <a:gd name="connsiteY11" fmla="*/ 1681655 h 4897821"/>
              <a:gd name="connsiteX12" fmla="*/ 4393324 w 4550979"/>
              <a:gd name="connsiteY12" fmla="*/ 1545021 h 4897821"/>
              <a:gd name="connsiteX13" fmla="*/ 4550979 w 4550979"/>
              <a:gd name="connsiteY13" fmla="*/ 2879834 h 4897821"/>
              <a:gd name="connsiteX14" fmla="*/ 4403834 w 4550979"/>
              <a:gd name="connsiteY14" fmla="*/ 4519448 h 4897821"/>
              <a:gd name="connsiteX15" fmla="*/ 3394841 w 4550979"/>
              <a:gd name="connsiteY15" fmla="*/ 4897821 h 4897821"/>
              <a:gd name="connsiteX16" fmla="*/ 0 w 4550979"/>
              <a:gd name="connsiteY16" fmla="*/ 4855779 h 4897821"/>
              <a:gd name="connsiteX17" fmla="*/ 21020 w 4550979"/>
              <a:gd name="connsiteY17" fmla="*/ 178677 h 489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50979" h="4897821">
                <a:moveTo>
                  <a:pt x="21020" y="178677"/>
                </a:moveTo>
                <a:cubicBezTo>
                  <a:pt x="1030013" y="42043"/>
                  <a:pt x="1453930" y="54304"/>
                  <a:pt x="2270234" y="0"/>
                </a:cubicBezTo>
                <a:cubicBezTo>
                  <a:pt x="2291255" y="476469"/>
                  <a:pt x="1902372" y="963447"/>
                  <a:pt x="2333296" y="1429406"/>
                </a:cubicBezTo>
                <a:lnTo>
                  <a:pt x="1587062" y="1881352"/>
                </a:lnTo>
                <a:lnTo>
                  <a:pt x="1450427" y="2427889"/>
                </a:lnTo>
                <a:cubicBezTo>
                  <a:pt x="1681655" y="2998951"/>
                  <a:pt x="2604013" y="3143444"/>
                  <a:pt x="3109710" y="2969623"/>
                </a:cubicBezTo>
                <a:cubicBezTo>
                  <a:pt x="3247046" y="2914919"/>
                  <a:pt x="3336483" y="2864569"/>
                  <a:pt x="3447693" y="2801156"/>
                </a:cubicBezTo>
                <a:lnTo>
                  <a:pt x="3699641" y="2554013"/>
                </a:lnTo>
                <a:lnTo>
                  <a:pt x="3720662" y="2217683"/>
                </a:lnTo>
                <a:lnTo>
                  <a:pt x="3678621" y="2017986"/>
                </a:lnTo>
                <a:lnTo>
                  <a:pt x="3584027" y="1839310"/>
                </a:lnTo>
                <a:lnTo>
                  <a:pt x="3342289" y="1681655"/>
                </a:lnTo>
                <a:lnTo>
                  <a:pt x="4393324" y="1545021"/>
                </a:lnTo>
                <a:lnTo>
                  <a:pt x="4550979" y="2879834"/>
                </a:lnTo>
                <a:lnTo>
                  <a:pt x="4403834" y="4519448"/>
                </a:lnTo>
                <a:lnTo>
                  <a:pt x="3394841" y="4897821"/>
                </a:lnTo>
                <a:lnTo>
                  <a:pt x="0" y="4855779"/>
                </a:lnTo>
                <a:cubicBezTo>
                  <a:pt x="7007" y="3296745"/>
                  <a:pt x="14013" y="1737711"/>
                  <a:pt x="21020" y="178677"/>
                </a:cubicBezTo>
                <a:close/>
              </a:path>
            </a:pathLst>
          </a:cu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3" name="Slide Number Placeholder 5">
            <a:extLst>
              <a:ext uri="{FF2B5EF4-FFF2-40B4-BE49-F238E27FC236}">
                <a16:creationId xmlns:a16="http://schemas.microsoft.com/office/drawing/2014/main" id="{6B82EE67-B3B1-B14B-8E9B-DB1ABF01A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08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Two key network-core functions</a:t>
            </a:r>
            <a:endParaRPr lang="en-US" dirty="0"/>
          </a:p>
        </p:txBody>
      </p:sp>
      <p:sp>
        <p:nvSpPr>
          <p:cNvPr id="555" name="Freeform 2">
            <a:extLst>
              <a:ext uri="{FF2B5EF4-FFF2-40B4-BE49-F238E27FC236}">
                <a16:creationId xmlns:a16="http://schemas.microsoft.com/office/drawing/2014/main" id="{FF2E779B-19C4-C84C-AF23-86A160C7809A}"/>
              </a:ext>
            </a:extLst>
          </p:cNvPr>
          <p:cNvSpPr>
            <a:spLocks/>
          </p:cNvSpPr>
          <p:nvPr/>
        </p:nvSpPr>
        <p:spPr bwMode="auto">
          <a:xfrm>
            <a:off x="5006052" y="4251228"/>
            <a:ext cx="2848871" cy="1480906"/>
          </a:xfrm>
          <a:custGeom>
            <a:avLst/>
            <a:gdLst>
              <a:gd name="T0" fmla="*/ 2147483647 w 1794"/>
              <a:gd name="T1" fmla="*/ 2147483647 h 933"/>
              <a:gd name="T2" fmla="*/ 2147483647 w 1794"/>
              <a:gd name="T3" fmla="*/ 2147483647 h 933"/>
              <a:gd name="T4" fmla="*/ 2147483647 w 1794"/>
              <a:gd name="T5" fmla="*/ 2147483647 h 933"/>
              <a:gd name="T6" fmla="*/ 2147483647 w 1794"/>
              <a:gd name="T7" fmla="*/ 2147483647 h 933"/>
              <a:gd name="T8" fmla="*/ 2147483647 w 1794"/>
              <a:gd name="T9" fmla="*/ 2147483647 h 933"/>
              <a:gd name="T10" fmla="*/ 2147483647 w 1794"/>
              <a:gd name="T11" fmla="*/ 2147483647 h 933"/>
              <a:gd name="T12" fmla="*/ 2147483647 w 1794"/>
              <a:gd name="T13" fmla="*/ 2147483647 h 933"/>
              <a:gd name="T14" fmla="*/ 2147483647 w 1794"/>
              <a:gd name="T15" fmla="*/ 2147483647 h 933"/>
              <a:gd name="T16" fmla="*/ 2147483647 w 1794"/>
              <a:gd name="T17" fmla="*/ 2147483647 h 933"/>
              <a:gd name="T18" fmla="*/ 2147483647 w 1794"/>
              <a:gd name="T19" fmla="*/ 2147483647 h 933"/>
              <a:gd name="T20" fmla="*/ 2147483647 w 1794"/>
              <a:gd name="T21" fmla="*/ 2147483647 h 93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794"/>
              <a:gd name="T34" fmla="*/ 0 h 933"/>
              <a:gd name="T35" fmla="*/ 1794 w 1794"/>
              <a:gd name="T36" fmla="*/ 933 h 93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794" h="933">
                <a:moveTo>
                  <a:pt x="6" y="483"/>
                </a:moveTo>
                <a:cubicBezTo>
                  <a:pt x="0" y="365"/>
                  <a:pt x="16" y="189"/>
                  <a:pt x="108" y="125"/>
                </a:cubicBezTo>
                <a:cubicBezTo>
                  <a:pt x="200" y="61"/>
                  <a:pt x="389" y="116"/>
                  <a:pt x="559" y="100"/>
                </a:cubicBezTo>
                <a:cubicBezTo>
                  <a:pt x="729" y="84"/>
                  <a:pt x="935" y="0"/>
                  <a:pt x="1128" y="29"/>
                </a:cubicBezTo>
                <a:cubicBezTo>
                  <a:pt x="1321" y="58"/>
                  <a:pt x="1638" y="142"/>
                  <a:pt x="1716" y="275"/>
                </a:cubicBezTo>
                <a:cubicBezTo>
                  <a:pt x="1794" y="408"/>
                  <a:pt x="1652" y="721"/>
                  <a:pt x="1596" y="827"/>
                </a:cubicBezTo>
                <a:cubicBezTo>
                  <a:pt x="1540" y="933"/>
                  <a:pt x="1506" y="894"/>
                  <a:pt x="1380" y="911"/>
                </a:cubicBezTo>
                <a:cubicBezTo>
                  <a:pt x="1254" y="928"/>
                  <a:pt x="1001" y="929"/>
                  <a:pt x="840" y="929"/>
                </a:cubicBezTo>
                <a:cubicBezTo>
                  <a:pt x="679" y="929"/>
                  <a:pt x="530" y="927"/>
                  <a:pt x="414" y="911"/>
                </a:cubicBezTo>
                <a:cubicBezTo>
                  <a:pt x="298" y="895"/>
                  <a:pt x="211" y="903"/>
                  <a:pt x="143" y="832"/>
                </a:cubicBezTo>
                <a:cubicBezTo>
                  <a:pt x="75" y="761"/>
                  <a:pt x="4" y="624"/>
                  <a:pt x="6" y="483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556" name="Freeform 6">
            <a:extLst>
              <a:ext uri="{FF2B5EF4-FFF2-40B4-BE49-F238E27FC236}">
                <a16:creationId xmlns:a16="http://schemas.microsoft.com/office/drawing/2014/main" id="{EADD15B8-1F38-C144-B4FC-77401AC13A48}"/>
              </a:ext>
            </a:extLst>
          </p:cNvPr>
          <p:cNvSpPr>
            <a:spLocks/>
          </p:cNvSpPr>
          <p:nvPr/>
        </p:nvSpPr>
        <p:spPr bwMode="auto">
          <a:xfrm>
            <a:off x="5644427" y="4554393"/>
            <a:ext cx="543096" cy="295229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563" name="Freeform 91">
            <a:extLst>
              <a:ext uri="{FF2B5EF4-FFF2-40B4-BE49-F238E27FC236}">
                <a16:creationId xmlns:a16="http://schemas.microsoft.com/office/drawing/2014/main" id="{B3932AB8-93E3-2F43-A748-0726EC875A6F}"/>
              </a:ext>
            </a:extLst>
          </p:cNvPr>
          <p:cNvSpPr>
            <a:spLocks/>
          </p:cNvSpPr>
          <p:nvPr/>
        </p:nvSpPr>
        <p:spPr bwMode="auto">
          <a:xfrm>
            <a:off x="6686155" y="4548044"/>
            <a:ext cx="504984" cy="307927"/>
          </a:xfrm>
          <a:custGeom>
            <a:avLst/>
            <a:gdLst>
              <a:gd name="T0" fmla="*/ 0 w 318"/>
              <a:gd name="T1" fmla="*/ 0 h 194"/>
              <a:gd name="T2" fmla="*/ 2147483647 w 318"/>
              <a:gd name="T3" fmla="*/ 2147483647 h 194"/>
              <a:gd name="T4" fmla="*/ 0 60000 65536"/>
              <a:gd name="T5" fmla="*/ 0 60000 65536"/>
              <a:gd name="T6" fmla="*/ 0 w 318"/>
              <a:gd name="T7" fmla="*/ 0 h 194"/>
              <a:gd name="T8" fmla="*/ 318 w 318"/>
              <a:gd name="T9" fmla="*/ 194 h 19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18" h="194">
                <a:moveTo>
                  <a:pt x="0" y="0"/>
                </a:moveTo>
                <a:lnTo>
                  <a:pt x="318" y="194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564" name="Freeform 92">
            <a:extLst>
              <a:ext uri="{FF2B5EF4-FFF2-40B4-BE49-F238E27FC236}">
                <a16:creationId xmlns:a16="http://schemas.microsoft.com/office/drawing/2014/main" id="{86645581-8A95-834A-BD17-26E6EFA5E421}"/>
              </a:ext>
            </a:extLst>
          </p:cNvPr>
          <p:cNvSpPr>
            <a:spLocks/>
          </p:cNvSpPr>
          <p:nvPr/>
        </p:nvSpPr>
        <p:spPr bwMode="auto">
          <a:xfrm>
            <a:off x="5620607" y="4940095"/>
            <a:ext cx="481164" cy="238088"/>
          </a:xfrm>
          <a:custGeom>
            <a:avLst/>
            <a:gdLst>
              <a:gd name="T0" fmla="*/ 0 w 294"/>
              <a:gd name="T1" fmla="*/ 0 h 174"/>
              <a:gd name="T2" fmla="*/ 2147483647 w 294"/>
              <a:gd name="T3" fmla="*/ 2147483647 h 174"/>
              <a:gd name="T4" fmla="*/ 0 60000 65536"/>
              <a:gd name="T5" fmla="*/ 0 60000 65536"/>
              <a:gd name="T6" fmla="*/ 0 w 294"/>
              <a:gd name="T7" fmla="*/ 0 h 174"/>
              <a:gd name="T8" fmla="*/ 294 w 294"/>
              <a:gd name="T9" fmla="*/ 174 h 17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94" h="174">
                <a:moveTo>
                  <a:pt x="0" y="0"/>
                </a:moveTo>
                <a:lnTo>
                  <a:pt x="294" y="174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565" name="Freeform 93">
            <a:extLst>
              <a:ext uri="{FF2B5EF4-FFF2-40B4-BE49-F238E27FC236}">
                <a16:creationId xmlns:a16="http://schemas.microsoft.com/office/drawing/2014/main" id="{D6C52C6F-55EC-4B4B-8EE6-502A2CA3B84C}"/>
              </a:ext>
            </a:extLst>
          </p:cNvPr>
          <p:cNvSpPr>
            <a:spLocks/>
          </p:cNvSpPr>
          <p:nvPr/>
        </p:nvSpPr>
        <p:spPr bwMode="auto">
          <a:xfrm>
            <a:off x="6568643" y="4916286"/>
            <a:ext cx="628848" cy="247611"/>
          </a:xfrm>
          <a:custGeom>
            <a:avLst/>
            <a:gdLst>
              <a:gd name="T0" fmla="*/ 0 w 378"/>
              <a:gd name="T1" fmla="*/ 2147483647 h 174"/>
              <a:gd name="T2" fmla="*/ 2147483647 w 378"/>
              <a:gd name="T3" fmla="*/ 0 h 174"/>
              <a:gd name="T4" fmla="*/ 0 60000 65536"/>
              <a:gd name="T5" fmla="*/ 0 60000 65536"/>
              <a:gd name="T6" fmla="*/ 0 w 378"/>
              <a:gd name="T7" fmla="*/ 0 h 174"/>
              <a:gd name="T8" fmla="*/ 378 w 378"/>
              <a:gd name="T9" fmla="*/ 174 h 17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8" h="174">
                <a:moveTo>
                  <a:pt x="0" y="174"/>
                </a:moveTo>
                <a:lnTo>
                  <a:pt x="378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566" name="Freeform 94">
            <a:extLst>
              <a:ext uri="{FF2B5EF4-FFF2-40B4-BE49-F238E27FC236}">
                <a16:creationId xmlns:a16="http://schemas.microsoft.com/office/drawing/2014/main" id="{EF2A04CC-2036-2147-BE92-5D723E966AB5}"/>
              </a:ext>
            </a:extLst>
          </p:cNvPr>
          <p:cNvSpPr>
            <a:spLocks/>
          </p:cNvSpPr>
          <p:nvPr/>
        </p:nvSpPr>
        <p:spPr bwMode="auto">
          <a:xfrm>
            <a:off x="7235603" y="4970253"/>
            <a:ext cx="206440" cy="507920"/>
          </a:xfrm>
          <a:custGeom>
            <a:avLst/>
            <a:gdLst>
              <a:gd name="T0" fmla="*/ 0 w 118"/>
              <a:gd name="T1" fmla="*/ 2147483647 h 500"/>
              <a:gd name="T2" fmla="*/ 2147483647 w 118"/>
              <a:gd name="T3" fmla="*/ 0 h 500"/>
              <a:gd name="T4" fmla="*/ 0 60000 65536"/>
              <a:gd name="T5" fmla="*/ 0 60000 65536"/>
              <a:gd name="T6" fmla="*/ 0 w 118"/>
              <a:gd name="T7" fmla="*/ 0 h 500"/>
              <a:gd name="T8" fmla="*/ 118 w 118"/>
              <a:gd name="T9" fmla="*/ 500 h 50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8" h="500">
                <a:moveTo>
                  <a:pt x="0" y="500"/>
                </a:moveTo>
                <a:lnTo>
                  <a:pt x="118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567" name="Freeform 95">
            <a:extLst>
              <a:ext uri="{FF2B5EF4-FFF2-40B4-BE49-F238E27FC236}">
                <a16:creationId xmlns:a16="http://schemas.microsoft.com/office/drawing/2014/main" id="{1357444A-5412-B441-B7F1-0ABDD8FDCB19}"/>
              </a:ext>
            </a:extLst>
          </p:cNvPr>
          <p:cNvSpPr>
            <a:spLocks/>
          </p:cNvSpPr>
          <p:nvPr/>
        </p:nvSpPr>
        <p:spPr bwMode="auto">
          <a:xfrm>
            <a:off x="6000139" y="5503569"/>
            <a:ext cx="736832" cy="74601"/>
          </a:xfrm>
          <a:custGeom>
            <a:avLst/>
            <a:gdLst>
              <a:gd name="T0" fmla="*/ 2147483647 w 370"/>
              <a:gd name="T1" fmla="*/ 2147483647 h 32"/>
              <a:gd name="T2" fmla="*/ 0 w 370"/>
              <a:gd name="T3" fmla="*/ 0 h 32"/>
              <a:gd name="T4" fmla="*/ 0 60000 65536"/>
              <a:gd name="T5" fmla="*/ 0 60000 65536"/>
              <a:gd name="T6" fmla="*/ 0 w 370"/>
              <a:gd name="T7" fmla="*/ 0 h 32"/>
              <a:gd name="T8" fmla="*/ 370 w 370"/>
              <a:gd name="T9" fmla="*/ 32 h 3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0" h="32">
                <a:moveTo>
                  <a:pt x="370" y="32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568" name="Freeform 96">
            <a:extLst>
              <a:ext uri="{FF2B5EF4-FFF2-40B4-BE49-F238E27FC236}">
                <a16:creationId xmlns:a16="http://schemas.microsoft.com/office/drawing/2014/main" id="{59D740AB-C1B4-2849-8B9D-6AEF697D0749}"/>
              </a:ext>
            </a:extLst>
          </p:cNvPr>
          <p:cNvSpPr>
            <a:spLocks/>
          </p:cNvSpPr>
          <p:nvPr/>
        </p:nvSpPr>
        <p:spPr bwMode="auto">
          <a:xfrm>
            <a:off x="5463395" y="4963904"/>
            <a:ext cx="193736" cy="425383"/>
          </a:xfrm>
          <a:custGeom>
            <a:avLst/>
            <a:gdLst>
              <a:gd name="T0" fmla="*/ 2147483647 w 176"/>
              <a:gd name="T1" fmla="*/ 2147483647 h 412"/>
              <a:gd name="T2" fmla="*/ 2147483647 w 176"/>
              <a:gd name="T3" fmla="*/ 2147483647 h 412"/>
              <a:gd name="T4" fmla="*/ 0 w 176"/>
              <a:gd name="T5" fmla="*/ 0 h 412"/>
              <a:gd name="T6" fmla="*/ 0 60000 65536"/>
              <a:gd name="T7" fmla="*/ 0 60000 65536"/>
              <a:gd name="T8" fmla="*/ 0 60000 65536"/>
              <a:gd name="T9" fmla="*/ 0 w 176"/>
              <a:gd name="T10" fmla="*/ 0 h 412"/>
              <a:gd name="T11" fmla="*/ 176 w 176"/>
              <a:gd name="T12" fmla="*/ 412 h 4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6" h="412">
                <a:moveTo>
                  <a:pt x="162" y="408"/>
                </a:moveTo>
                <a:lnTo>
                  <a:pt x="176" y="412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688ADB-6522-BC42-B67F-D08C708EAF1F}"/>
              </a:ext>
            </a:extLst>
          </p:cNvPr>
          <p:cNvGrpSpPr/>
          <p:nvPr/>
        </p:nvGrpSpPr>
        <p:grpSpPr>
          <a:xfrm>
            <a:off x="5240209" y="4473413"/>
            <a:ext cx="623918" cy="823754"/>
            <a:chOff x="5240209" y="4473413"/>
            <a:chExt cx="623918" cy="823754"/>
          </a:xfrm>
        </p:grpSpPr>
        <p:sp>
          <p:nvSpPr>
            <p:cNvPr id="569" name="Text Box 100">
              <a:extLst>
                <a:ext uri="{FF2B5EF4-FFF2-40B4-BE49-F238E27FC236}">
                  <a16:creationId xmlns:a16="http://schemas.microsoft.com/office/drawing/2014/main" id="{D9EBBE7F-1AC1-DD49-9B12-0321B6BF14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2962" y="4473413"/>
              <a:ext cx="311165" cy="3666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1</a:t>
              </a:r>
            </a:p>
          </p:txBody>
        </p:sp>
        <p:sp>
          <p:nvSpPr>
            <p:cNvPr id="570" name="Text Box 101">
              <a:extLst>
                <a:ext uri="{FF2B5EF4-FFF2-40B4-BE49-F238E27FC236}">
                  <a16:creationId xmlns:a16="http://schemas.microsoft.com/office/drawing/2014/main" id="{559FA9C3-4C06-B748-9497-463EDB81D6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1046" y="4887671"/>
              <a:ext cx="296876" cy="336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2</a:t>
              </a:r>
            </a:p>
          </p:txBody>
        </p:sp>
        <p:sp>
          <p:nvSpPr>
            <p:cNvPr id="571" name="Text Box 102">
              <a:extLst>
                <a:ext uri="{FF2B5EF4-FFF2-40B4-BE49-F238E27FC236}">
                  <a16:creationId xmlns:a16="http://schemas.microsoft.com/office/drawing/2014/main" id="{3BBE9A1F-C0AA-2543-AF24-2DA796ADE9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40209" y="4960682"/>
              <a:ext cx="296876" cy="336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3</a:t>
              </a:r>
            </a:p>
          </p:txBody>
        </p:sp>
      </p:grpSp>
      <p:sp>
        <p:nvSpPr>
          <p:cNvPr id="574" name="Line 107">
            <a:extLst>
              <a:ext uri="{FF2B5EF4-FFF2-40B4-BE49-F238E27FC236}">
                <a16:creationId xmlns:a16="http://schemas.microsoft.com/office/drawing/2014/main" id="{072205A6-9619-2641-B84D-F2DB72368DF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38363" y="4863862"/>
            <a:ext cx="1408179" cy="91422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72CE12-8493-1F4B-B52F-7AB4605C663F}"/>
              </a:ext>
            </a:extLst>
          </p:cNvPr>
          <p:cNvGrpSpPr/>
          <p:nvPr/>
        </p:nvGrpSpPr>
        <p:grpSpPr>
          <a:xfrm>
            <a:off x="2749550" y="5384964"/>
            <a:ext cx="2699778" cy="1236611"/>
            <a:chOff x="2749550" y="5384964"/>
            <a:chExt cx="2699778" cy="1236611"/>
          </a:xfrm>
        </p:grpSpPr>
        <p:grpSp>
          <p:nvGrpSpPr>
            <p:cNvPr id="572" name="Group 1">
              <a:extLst>
                <a:ext uri="{FF2B5EF4-FFF2-40B4-BE49-F238E27FC236}">
                  <a16:creationId xmlns:a16="http://schemas.microsoft.com/office/drawing/2014/main" id="{1DD5DCC4-02E2-1649-B2A3-9D4E0A262108}"/>
                </a:ext>
              </a:extLst>
            </p:cNvPr>
            <p:cNvGrpSpPr>
              <a:grpSpLocks/>
            </p:cNvGrpSpPr>
            <p:nvPr/>
          </p:nvGrpSpPr>
          <p:grpSpPr bwMode="auto">
            <a:xfrm rot="19587632">
              <a:off x="3755686" y="5384964"/>
              <a:ext cx="1447107" cy="274584"/>
              <a:chOff x="2437928" y="4584228"/>
              <a:chExt cx="1446652" cy="274627"/>
            </a:xfrm>
          </p:grpSpPr>
          <p:sp>
            <p:nvSpPr>
              <p:cNvPr id="623" name="Rectangle 98">
                <a:extLst>
                  <a:ext uri="{FF2B5EF4-FFF2-40B4-BE49-F238E27FC236}">
                    <a16:creationId xmlns:a16="http://schemas.microsoft.com/office/drawing/2014/main" id="{DAED8E30-7EFF-5D47-A9D9-1395C15ACF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7928" y="4606491"/>
                <a:ext cx="1147455" cy="238116"/>
              </a:xfrm>
              <a:prstGeom prst="rect">
                <a:avLst/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624" name="Line 99">
                <a:extLst>
                  <a:ext uri="{FF2B5EF4-FFF2-40B4-BE49-F238E27FC236}">
                    <a16:creationId xmlns:a16="http://schemas.microsoft.com/office/drawing/2014/main" id="{3B4DCCB4-358C-2945-BD39-D90CF9D09C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62418" y="4739659"/>
                <a:ext cx="422162" cy="0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625" name="Rectangle 104">
                <a:extLst>
                  <a:ext uri="{FF2B5EF4-FFF2-40B4-BE49-F238E27FC236}">
                    <a16:creationId xmlns:a16="http://schemas.microsoft.com/office/drawing/2014/main" id="{509F2DE1-CFB9-584F-9A9E-EBE631DD6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7594" y="4610052"/>
                <a:ext cx="426923" cy="239704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626" name="Text Box 105">
                <a:extLst>
                  <a:ext uri="{FF2B5EF4-FFF2-40B4-BE49-F238E27FC236}">
                    <a16:creationId xmlns:a16="http://schemas.microsoft.com/office/drawing/2014/main" id="{32BE95A8-E240-0C46-886C-FB19052E1A5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289934">
                <a:off x="3019653" y="4584228"/>
                <a:ext cx="520561" cy="2746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rPr>
                  <a:t>0111</a:t>
                </a:r>
              </a:p>
            </p:txBody>
          </p:sp>
        </p:grpSp>
        <p:sp>
          <p:nvSpPr>
            <p:cNvPr id="573" name="Text Box 106">
              <a:extLst>
                <a:ext uri="{FF2B5EF4-FFF2-40B4-BE49-F238E27FC236}">
                  <a16:creationId xmlns:a16="http://schemas.microsoft.com/office/drawing/2014/main" id="{6C2D30C9-C124-A14F-8E31-BC5CBF38EF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9550" y="6036800"/>
              <a:ext cx="2699778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destination address in arriving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packet’</a:t>
              </a:r>
              <a:r>
                <a:rPr kumimoji="0" lang="en-US" altLang="ja-JP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s header</a:t>
              </a:r>
              <a:endPara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575" name="Line 119">
              <a:extLst>
                <a:ext uri="{FF2B5EF4-FFF2-40B4-BE49-F238E27FC236}">
                  <a16:creationId xmlns:a16="http://schemas.microsoft.com/office/drawing/2014/main" id="{0B740026-EAE0-0240-86EC-A55B416CB5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33924" y="5622613"/>
              <a:ext cx="0" cy="50157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60E2676-6685-FB46-BBA4-3FB4835943AA}"/>
              </a:ext>
            </a:extLst>
          </p:cNvPr>
          <p:cNvGrpSpPr/>
          <p:nvPr/>
        </p:nvGrpSpPr>
        <p:grpSpPr>
          <a:xfrm>
            <a:off x="6355851" y="3632200"/>
            <a:ext cx="578032" cy="815847"/>
            <a:chOff x="6355851" y="3632200"/>
            <a:chExt cx="578032" cy="815847"/>
          </a:xfrm>
        </p:grpSpPr>
        <p:sp>
          <p:nvSpPr>
            <p:cNvPr id="577" name="Freeform 122">
              <a:extLst>
                <a:ext uri="{FF2B5EF4-FFF2-40B4-BE49-F238E27FC236}">
                  <a16:creationId xmlns:a16="http://schemas.microsoft.com/office/drawing/2014/main" id="{F1A7D39F-695E-5640-85EA-21CF852D3A6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55851" y="4076630"/>
              <a:ext cx="578032" cy="371417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grpSp>
          <p:nvGrpSpPr>
            <p:cNvPr id="581" name="Group 126">
              <a:extLst>
                <a:ext uri="{FF2B5EF4-FFF2-40B4-BE49-F238E27FC236}">
                  <a16:creationId xmlns:a16="http://schemas.microsoft.com/office/drawing/2014/main" id="{A0DBCF2A-68BC-0E49-9BC5-C97C8363D8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63791" y="3632200"/>
              <a:ext cx="551036" cy="452367"/>
              <a:chOff x="2886" y="1668"/>
              <a:chExt cx="347" cy="285"/>
            </a:xfrm>
          </p:grpSpPr>
          <p:sp>
            <p:nvSpPr>
              <p:cNvPr id="615" name="Rectangle 127">
                <a:extLst>
                  <a:ext uri="{FF2B5EF4-FFF2-40B4-BE49-F238E27FC236}">
                    <a16:creationId xmlns:a16="http://schemas.microsoft.com/office/drawing/2014/main" id="{71169ED3-AFC0-4148-B3AF-F5CDA7528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616" name="Oval 128">
                <a:extLst>
                  <a:ext uri="{FF2B5EF4-FFF2-40B4-BE49-F238E27FC236}">
                    <a16:creationId xmlns:a16="http://schemas.microsoft.com/office/drawing/2014/main" id="{AC629926-7E0E-2847-8D33-F542233480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617" name="Rectangle 129">
                <a:extLst>
                  <a:ext uri="{FF2B5EF4-FFF2-40B4-BE49-F238E27FC236}">
                    <a16:creationId xmlns:a16="http://schemas.microsoft.com/office/drawing/2014/main" id="{FC623931-6ACB-D741-B606-3ADCC24ECE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618" name="Line 130">
                <a:extLst>
                  <a:ext uri="{FF2B5EF4-FFF2-40B4-BE49-F238E27FC236}">
                    <a16:creationId xmlns:a16="http://schemas.microsoft.com/office/drawing/2014/main" id="{089D0DF0-9BD9-F942-ABBC-2C2B3307EB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619" name="Line 131">
                <a:extLst>
                  <a:ext uri="{FF2B5EF4-FFF2-40B4-BE49-F238E27FC236}">
                    <a16:creationId xmlns:a16="http://schemas.microsoft.com/office/drawing/2014/main" id="{0E53DB83-F101-5545-A34E-97BFB2854F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620" name="Line 132">
                <a:extLst>
                  <a:ext uri="{FF2B5EF4-FFF2-40B4-BE49-F238E27FC236}">
                    <a16:creationId xmlns:a16="http://schemas.microsoft.com/office/drawing/2014/main" id="{EABDFEE7-706B-B849-BCF8-C4C3EBFA80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621" name="AutoShape 133">
                <a:extLst>
                  <a:ext uri="{FF2B5EF4-FFF2-40B4-BE49-F238E27FC236}">
                    <a16:creationId xmlns:a16="http://schemas.microsoft.com/office/drawing/2014/main" id="{891A9424-3FE8-FF4E-9F56-53905C4379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70CCC9E-8AF4-B748-8E74-34D7E18B96BD}"/>
              </a:ext>
            </a:extLst>
          </p:cNvPr>
          <p:cNvGrpSpPr/>
          <p:nvPr/>
        </p:nvGrpSpPr>
        <p:grpSpPr>
          <a:xfrm>
            <a:off x="7355160" y="3958273"/>
            <a:ext cx="578032" cy="822878"/>
            <a:chOff x="7355160" y="3958273"/>
            <a:chExt cx="578032" cy="822878"/>
          </a:xfrm>
        </p:grpSpPr>
        <p:sp>
          <p:nvSpPr>
            <p:cNvPr id="576" name="Freeform 121">
              <a:extLst>
                <a:ext uri="{FF2B5EF4-FFF2-40B4-BE49-F238E27FC236}">
                  <a16:creationId xmlns:a16="http://schemas.microsoft.com/office/drawing/2014/main" id="{BA4C9CA2-C4D0-984B-AFE8-C9974B8B23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55160" y="4409734"/>
              <a:ext cx="578032" cy="371417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grpSp>
          <p:nvGrpSpPr>
            <p:cNvPr id="582" name="Group 134">
              <a:extLst>
                <a:ext uri="{FF2B5EF4-FFF2-40B4-BE49-F238E27FC236}">
                  <a16:creationId xmlns:a16="http://schemas.microsoft.com/office/drawing/2014/main" id="{19AA9F68-22E1-614E-ABF6-392E3AC11A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60606" y="3958273"/>
              <a:ext cx="551036" cy="452367"/>
              <a:chOff x="2886" y="1668"/>
              <a:chExt cx="347" cy="285"/>
            </a:xfrm>
          </p:grpSpPr>
          <p:sp>
            <p:nvSpPr>
              <p:cNvPr id="608" name="Rectangle 135">
                <a:extLst>
                  <a:ext uri="{FF2B5EF4-FFF2-40B4-BE49-F238E27FC236}">
                    <a16:creationId xmlns:a16="http://schemas.microsoft.com/office/drawing/2014/main" id="{EAD44720-65AD-9041-929E-69D9187295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609" name="Oval 136">
                <a:extLst>
                  <a:ext uri="{FF2B5EF4-FFF2-40B4-BE49-F238E27FC236}">
                    <a16:creationId xmlns:a16="http://schemas.microsoft.com/office/drawing/2014/main" id="{5A2842E3-83E1-6F46-A170-FBD2EAFAAC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610" name="Rectangle 137">
                <a:extLst>
                  <a:ext uri="{FF2B5EF4-FFF2-40B4-BE49-F238E27FC236}">
                    <a16:creationId xmlns:a16="http://schemas.microsoft.com/office/drawing/2014/main" id="{5D953EEF-DB10-AB46-89E0-2D0204A95F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611" name="Line 138">
                <a:extLst>
                  <a:ext uri="{FF2B5EF4-FFF2-40B4-BE49-F238E27FC236}">
                    <a16:creationId xmlns:a16="http://schemas.microsoft.com/office/drawing/2014/main" id="{F94B58EF-BCEB-9C4C-8317-B25CD84B17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612" name="Line 139">
                <a:extLst>
                  <a:ext uri="{FF2B5EF4-FFF2-40B4-BE49-F238E27FC236}">
                    <a16:creationId xmlns:a16="http://schemas.microsoft.com/office/drawing/2014/main" id="{BBB093F8-922C-0344-B963-C8ECD30B65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613" name="Line 140">
                <a:extLst>
                  <a:ext uri="{FF2B5EF4-FFF2-40B4-BE49-F238E27FC236}">
                    <a16:creationId xmlns:a16="http://schemas.microsoft.com/office/drawing/2014/main" id="{D21DC1F8-C38D-B14D-A544-B1D9CF1CD7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614" name="AutoShape 141">
                <a:extLst>
                  <a:ext uri="{FF2B5EF4-FFF2-40B4-BE49-F238E27FC236}">
                    <a16:creationId xmlns:a16="http://schemas.microsoft.com/office/drawing/2014/main" id="{43F8D630-2301-B744-AE1A-D9F4AA9D1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5DD0882-93EC-3A47-8105-5E4C937584C2}"/>
              </a:ext>
            </a:extLst>
          </p:cNvPr>
          <p:cNvGrpSpPr/>
          <p:nvPr/>
        </p:nvGrpSpPr>
        <p:grpSpPr>
          <a:xfrm>
            <a:off x="7006931" y="5622613"/>
            <a:ext cx="560563" cy="811086"/>
            <a:chOff x="7006931" y="5622613"/>
            <a:chExt cx="560563" cy="811086"/>
          </a:xfrm>
        </p:grpSpPr>
        <p:sp>
          <p:nvSpPr>
            <p:cNvPr id="578" name="Freeform 123">
              <a:extLst>
                <a:ext uri="{FF2B5EF4-FFF2-40B4-BE49-F238E27FC236}">
                  <a16:creationId xmlns:a16="http://schemas.microsoft.com/office/drawing/2014/main" id="{E2E294CE-A2DB-714E-A0AC-422D97395F54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7024398" y="5622613"/>
              <a:ext cx="543096" cy="371417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601" name="Rectangle 143">
              <a:extLst>
                <a:ext uri="{FF2B5EF4-FFF2-40B4-BE49-F238E27FC236}">
                  <a16:creationId xmlns:a16="http://schemas.microsoft.com/office/drawing/2014/main" id="{E300D31A-9F41-1046-8BDC-FA062AA6A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6931" y="5981332"/>
              <a:ext cx="551036" cy="4523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602" name="Oval 144">
              <a:extLst>
                <a:ext uri="{FF2B5EF4-FFF2-40B4-BE49-F238E27FC236}">
                  <a16:creationId xmlns:a16="http://schemas.microsoft.com/office/drawing/2014/main" id="{3CBE6854-ED5B-BB4C-96CF-87D28DDCEB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7103" y="5990856"/>
              <a:ext cx="498632" cy="11745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603" name="Rectangle 145">
              <a:extLst>
                <a:ext uri="{FF2B5EF4-FFF2-40B4-BE49-F238E27FC236}">
                  <a16:creationId xmlns:a16="http://schemas.microsoft.com/office/drawing/2014/main" id="{8AE3F3D6-CBEF-C24A-800F-FB45135980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9807" y="6167041"/>
              <a:ext cx="476400" cy="24761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604" name="Line 146">
              <a:extLst>
                <a:ext uri="{FF2B5EF4-FFF2-40B4-BE49-F238E27FC236}">
                  <a16:creationId xmlns:a16="http://schemas.microsoft.com/office/drawing/2014/main" id="{C64871C2-76E7-8247-8F42-BCCB693354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18179" y="6208309"/>
              <a:ext cx="1588" cy="20634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605" name="Line 147">
              <a:extLst>
                <a:ext uri="{FF2B5EF4-FFF2-40B4-BE49-F238E27FC236}">
                  <a16:creationId xmlns:a16="http://schemas.microsoft.com/office/drawing/2014/main" id="{14013ACF-BB40-FF4E-A4EF-9848CA9C19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49807" y="6257514"/>
              <a:ext cx="4764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606" name="Line 148">
              <a:extLst>
                <a:ext uri="{FF2B5EF4-FFF2-40B4-BE49-F238E27FC236}">
                  <a16:creationId xmlns:a16="http://schemas.microsoft.com/office/drawing/2014/main" id="{E0DF6D46-E77F-4D44-90E6-2EFA295837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48219" y="6209896"/>
              <a:ext cx="4764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607" name="AutoShape 149">
              <a:extLst>
                <a:ext uri="{FF2B5EF4-FFF2-40B4-BE49-F238E27FC236}">
                  <a16:creationId xmlns:a16="http://schemas.microsoft.com/office/drawing/2014/main" id="{B9FB9FE5-8C8F-134F-8BF9-5B707F4F28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268962" y="6103535"/>
              <a:ext cx="46030" cy="65108"/>
            </a:xfrm>
            <a:prstGeom prst="rightArrow">
              <a:avLst>
                <a:gd name="adj1" fmla="val 51167"/>
                <a:gd name="adj2" fmla="val 39736"/>
              </a:avLst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9D60082-1CC1-D344-BCF3-6717BF455279}"/>
              </a:ext>
            </a:extLst>
          </p:cNvPr>
          <p:cNvGrpSpPr/>
          <p:nvPr/>
        </p:nvGrpSpPr>
        <p:grpSpPr>
          <a:xfrm>
            <a:off x="6311387" y="5299841"/>
            <a:ext cx="553609" cy="931601"/>
            <a:chOff x="6311387" y="5299841"/>
            <a:chExt cx="553609" cy="931601"/>
          </a:xfrm>
        </p:grpSpPr>
        <p:sp>
          <p:nvSpPr>
            <p:cNvPr id="580" name="Freeform 125">
              <a:extLst>
                <a:ext uri="{FF2B5EF4-FFF2-40B4-BE49-F238E27FC236}">
                  <a16:creationId xmlns:a16="http://schemas.microsoft.com/office/drawing/2014/main" id="{EF252024-15E7-DD46-8C92-5B81D9757F49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6312396" y="5299841"/>
              <a:ext cx="552600" cy="477654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  <a:gd name="connsiteX0" fmla="*/ 0 w 10117"/>
                <a:gd name="connsiteY0" fmla="*/ 0 h 10550"/>
                <a:gd name="connsiteX1" fmla="*/ 7574 w 10117"/>
                <a:gd name="connsiteY1" fmla="*/ 10355 h 10550"/>
                <a:gd name="connsiteX2" fmla="*/ 9265 w 10117"/>
                <a:gd name="connsiteY2" fmla="*/ 10429 h 10550"/>
                <a:gd name="connsiteX3" fmla="*/ 10117 w 10117"/>
                <a:gd name="connsiteY3" fmla="*/ 833 h 10550"/>
                <a:gd name="connsiteX4" fmla="*/ 0 w 10117"/>
                <a:gd name="connsiteY4" fmla="*/ 0 h 10550"/>
                <a:gd name="connsiteX0" fmla="*/ 0 w 10175"/>
                <a:gd name="connsiteY0" fmla="*/ 9 h 10559"/>
                <a:gd name="connsiteX1" fmla="*/ 7574 w 10175"/>
                <a:gd name="connsiteY1" fmla="*/ 10364 h 10559"/>
                <a:gd name="connsiteX2" fmla="*/ 9265 w 10175"/>
                <a:gd name="connsiteY2" fmla="*/ 10438 h 10559"/>
                <a:gd name="connsiteX3" fmla="*/ 10175 w 10175"/>
                <a:gd name="connsiteY3" fmla="*/ 0 h 10559"/>
                <a:gd name="connsiteX4" fmla="*/ 0 w 10175"/>
                <a:gd name="connsiteY4" fmla="*/ 9 h 10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75" h="10559">
                  <a:moveTo>
                    <a:pt x="0" y="9"/>
                  </a:moveTo>
                  <a:cubicBezTo>
                    <a:pt x="3957" y="3502"/>
                    <a:pt x="6049" y="5781"/>
                    <a:pt x="7574" y="10364"/>
                  </a:cubicBezTo>
                  <a:cubicBezTo>
                    <a:pt x="8329" y="10279"/>
                    <a:pt x="8572" y="10781"/>
                    <a:pt x="9265" y="10438"/>
                  </a:cubicBezTo>
                  <a:cubicBezTo>
                    <a:pt x="8877" y="5033"/>
                    <a:pt x="9018" y="4253"/>
                    <a:pt x="10175" y="0"/>
                  </a:cubicBezTo>
                  <a:lnTo>
                    <a:pt x="0" y="9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grpSp>
          <p:nvGrpSpPr>
            <p:cNvPr id="584" name="Group 150">
              <a:extLst>
                <a:ext uri="{FF2B5EF4-FFF2-40B4-BE49-F238E27FC236}">
                  <a16:creationId xmlns:a16="http://schemas.microsoft.com/office/drawing/2014/main" id="{794D8C65-863B-7440-89F4-69D1561AD1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11387" y="5779075"/>
              <a:ext cx="551036" cy="452367"/>
              <a:chOff x="2886" y="1668"/>
              <a:chExt cx="347" cy="285"/>
            </a:xfrm>
          </p:grpSpPr>
          <p:sp>
            <p:nvSpPr>
              <p:cNvPr id="594" name="Rectangle 151">
                <a:extLst>
                  <a:ext uri="{FF2B5EF4-FFF2-40B4-BE49-F238E27FC236}">
                    <a16:creationId xmlns:a16="http://schemas.microsoft.com/office/drawing/2014/main" id="{2825FAC5-6CFD-2E46-931F-D681BD6255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595" name="Oval 152">
                <a:extLst>
                  <a:ext uri="{FF2B5EF4-FFF2-40B4-BE49-F238E27FC236}">
                    <a16:creationId xmlns:a16="http://schemas.microsoft.com/office/drawing/2014/main" id="{D6F4F3D5-1AF2-B242-902D-0665A266BF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596" name="Rectangle 153">
                <a:extLst>
                  <a:ext uri="{FF2B5EF4-FFF2-40B4-BE49-F238E27FC236}">
                    <a16:creationId xmlns:a16="http://schemas.microsoft.com/office/drawing/2014/main" id="{BE2CF67F-599D-6C42-A399-894E9CA81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597" name="Line 154">
                <a:extLst>
                  <a:ext uri="{FF2B5EF4-FFF2-40B4-BE49-F238E27FC236}">
                    <a16:creationId xmlns:a16="http://schemas.microsoft.com/office/drawing/2014/main" id="{371F415A-A0F7-D045-ABCD-50703CBF5A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598" name="Line 155">
                <a:extLst>
                  <a:ext uri="{FF2B5EF4-FFF2-40B4-BE49-F238E27FC236}">
                    <a16:creationId xmlns:a16="http://schemas.microsoft.com/office/drawing/2014/main" id="{DD302482-684F-2343-93A8-2F996284F7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599" name="Line 156">
                <a:extLst>
                  <a:ext uri="{FF2B5EF4-FFF2-40B4-BE49-F238E27FC236}">
                    <a16:creationId xmlns:a16="http://schemas.microsoft.com/office/drawing/2014/main" id="{8D3FA778-9973-5E45-BBD7-6E5B0FA17F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600" name="AutoShape 157">
                <a:extLst>
                  <a:ext uri="{FF2B5EF4-FFF2-40B4-BE49-F238E27FC236}">
                    <a16:creationId xmlns:a16="http://schemas.microsoft.com/office/drawing/2014/main" id="{9BF1C706-69A5-F64D-8549-5FB64FFC0B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14961CC-F520-1047-8300-0C6FB448D3E6}"/>
              </a:ext>
            </a:extLst>
          </p:cNvPr>
          <p:cNvGrpSpPr/>
          <p:nvPr/>
        </p:nvGrpSpPr>
        <p:grpSpPr>
          <a:xfrm>
            <a:off x="5655543" y="5606741"/>
            <a:ext cx="562152" cy="799974"/>
            <a:chOff x="5655543" y="5606741"/>
            <a:chExt cx="562152" cy="799974"/>
          </a:xfrm>
        </p:grpSpPr>
        <p:sp>
          <p:nvSpPr>
            <p:cNvPr id="579" name="Freeform 124">
              <a:extLst>
                <a:ext uri="{FF2B5EF4-FFF2-40B4-BE49-F238E27FC236}">
                  <a16:creationId xmlns:a16="http://schemas.microsoft.com/office/drawing/2014/main" id="{01D680E8-9A4D-5040-ACCF-79EE0764823F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5674599" y="5606741"/>
              <a:ext cx="543096" cy="371417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grpSp>
          <p:nvGrpSpPr>
            <p:cNvPr id="585" name="Group 158">
              <a:extLst>
                <a:ext uri="{FF2B5EF4-FFF2-40B4-BE49-F238E27FC236}">
                  <a16:creationId xmlns:a16="http://schemas.microsoft.com/office/drawing/2014/main" id="{10DF1FFB-5BD4-B34D-869E-FF2A21B927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55543" y="5954348"/>
              <a:ext cx="551036" cy="452367"/>
              <a:chOff x="2886" y="1668"/>
              <a:chExt cx="347" cy="285"/>
            </a:xfrm>
          </p:grpSpPr>
          <p:sp>
            <p:nvSpPr>
              <p:cNvPr id="587" name="Rectangle 159">
                <a:extLst>
                  <a:ext uri="{FF2B5EF4-FFF2-40B4-BE49-F238E27FC236}">
                    <a16:creationId xmlns:a16="http://schemas.microsoft.com/office/drawing/2014/main" id="{A91C4B44-0DD4-A341-8AA2-C361F078D8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588" name="Oval 160">
                <a:extLst>
                  <a:ext uri="{FF2B5EF4-FFF2-40B4-BE49-F238E27FC236}">
                    <a16:creationId xmlns:a16="http://schemas.microsoft.com/office/drawing/2014/main" id="{8E1DE29A-03CB-C545-98EA-12E2D05F32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589" name="Rectangle 161">
                <a:extLst>
                  <a:ext uri="{FF2B5EF4-FFF2-40B4-BE49-F238E27FC236}">
                    <a16:creationId xmlns:a16="http://schemas.microsoft.com/office/drawing/2014/main" id="{81AA95AB-263F-834C-92D5-FD7617AE1C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590" name="Line 162">
                <a:extLst>
                  <a:ext uri="{FF2B5EF4-FFF2-40B4-BE49-F238E27FC236}">
                    <a16:creationId xmlns:a16="http://schemas.microsoft.com/office/drawing/2014/main" id="{51CF65F6-671F-AD4D-B5B3-DF84B6F538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591" name="Line 163">
                <a:extLst>
                  <a:ext uri="{FF2B5EF4-FFF2-40B4-BE49-F238E27FC236}">
                    <a16:creationId xmlns:a16="http://schemas.microsoft.com/office/drawing/2014/main" id="{3BE02048-718D-7149-8610-55725AF95A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592" name="Line 164">
                <a:extLst>
                  <a:ext uri="{FF2B5EF4-FFF2-40B4-BE49-F238E27FC236}">
                    <a16:creationId xmlns:a16="http://schemas.microsoft.com/office/drawing/2014/main" id="{DDC9E059-0152-C446-8DB2-52D116DAAF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593" name="AutoShape 165">
                <a:extLst>
                  <a:ext uri="{FF2B5EF4-FFF2-40B4-BE49-F238E27FC236}">
                    <a16:creationId xmlns:a16="http://schemas.microsoft.com/office/drawing/2014/main" id="{EC851BD2-FB97-7743-85E6-12DE087E47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</p:grpSp>
      </p:grpSp>
      <p:grpSp>
        <p:nvGrpSpPr>
          <p:cNvPr id="768" name="Group 767">
            <a:extLst>
              <a:ext uri="{FF2B5EF4-FFF2-40B4-BE49-F238E27FC236}">
                <a16:creationId xmlns:a16="http://schemas.microsoft.com/office/drawing/2014/main" id="{C0413C26-2428-294D-A985-438064AB22F8}"/>
              </a:ext>
            </a:extLst>
          </p:cNvPr>
          <p:cNvGrpSpPr/>
          <p:nvPr/>
        </p:nvGrpSpPr>
        <p:grpSpPr>
          <a:xfrm>
            <a:off x="7049868" y="4738514"/>
            <a:ext cx="578032" cy="285706"/>
            <a:chOff x="7493876" y="2774731"/>
            <a:chExt cx="1481958" cy="894622"/>
          </a:xfrm>
        </p:grpSpPr>
        <p:sp>
          <p:nvSpPr>
            <p:cNvPr id="769" name="Freeform 768">
              <a:extLst>
                <a:ext uri="{FF2B5EF4-FFF2-40B4-BE49-F238E27FC236}">
                  <a16:creationId xmlns:a16="http://schemas.microsoft.com/office/drawing/2014/main" id="{965C4A7A-7A5E-0148-8C9E-B16A4266DC8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92E38B70-5FD9-2340-ACBB-8F93875300F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71" name="Group 770">
              <a:extLst>
                <a:ext uri="{FF2B5EF4-FFF2-40B4-BE49-F238E27FC236}">
                  <a16:creationId xmlns:a16="http://schemas.microsoft.com/office/drawing/2014/main" id="{E3B73C34-FD2E-1B48-A77A-22E11F715B0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72" name="Freeform 771">
                <a:extLst>
                  <a:ext uri="{FF2B5EF4-FFF2-40B4-BE49-F238E27FC236}">
                    <a16:creationId xmlns:a16="http://schemas.microsoft.com/office/drawing/2014/main" id="{E4276C6A-8274-8344-BE16-4ABFAA9AC46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3" name="Freeform 772">
                <a:extLst>
                  <a:ext uri="{FF2B5EF4-FFF2-40B4-BE49-F238E27FC236}">
                    <a16:creationId xmlns:a16="http://schemas.microsoft.com/office/drawing/2014/main" id="{20A2FF59-A2E8-7D4A-AF91-33EC3C561DA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4" name="Freeform 773">
                <a:extLst>
                  <a:ext uri="{FF2B5EF4-FFF2-40B4-BE49-F238E27FC236}">
                    <a16:creationId xmlns:a16="http://schemas.microsoft.com/office/drawing/2014/main" id="{903498AC-CE0A-4149-A230-F651FF8C1DFA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5" name="Freeform 774">
                <a:extLst>
                  <a:ext uri="{FF2B5EF4-FFF2-40B4-BE49-F238E27FC236}">
                    <a16:creationId xmlns:a16="http://schemas.microsoft.com/office/drawing/2014/main" id="{B872917B-C402-9545-A450-6FA93A7AFF3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76" name="Group 775">
            <a:extLst>
              <a:ext uri="{FF2B5EF4-FFF2-40B4-BE49-F238E27FC236}">
                <a16:creationId xmlns:a16="http://schemas.microsoft.com/office/drawing/2014/main" id="{E243B6F1-DF5E-834B-A8AE-E9590849B60B}"/>
              </a:ext>
            </a:extLst>
          </p:cNvPr>
          <p:cNvGrpSpPr/>
          <p:nvPr/>
        </p:nvGrpSpPr>
        <p:grpSpPr>
          <a:xfrm>
            <a:off x="6681740" y="5392274"/>
            <a:ext cx="578032" cy="285706"/>
            <a:chOff x="7493876" y="2774731"/>
            <a:chExt cx="1481958" cy="894622"/>
          </a:xfrm>
        </p:grpSpPr>
        <p:sp>
          <p:nvSpPr>
            <p:cNvPr id="777" name="Freeform 776">
              <a:extLst>
                <a:ext uri="{FF2B5EF4-FFF2-40B4-BE49-F238E27FC236}">
                  <a16:creationId xmlns:a16="http://schemas.microsoft.com/office/drawing/2014/main" id="{84A4F67C-5B7E-A346-A9B5-707127538DB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78" name="Oval 777">
              <a:extLst>
                <a:ext uri="{FF2B5EF4-FFF2-40B4-BE49-F238E27FC236}">
                  <a16:creationId xmlns:a16="http://schemas.microsoft.com/office/drawing/2014/main" id="{710EA80C-53BE-C640-847F-EF8C6F0C5EC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79" name="Group 778">
              <a:extLst>
                <a:ext uri="{FF2B5EF4-FFF2-40B4-BE49-F238E27FC236}">
                  <a16:creationId xmlns:a16="http://schemas.microsoft.com/office/drawing/2014/main" id="{6F05C597-EF04-8E46-ADDE-B5386A7B3E03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80" name="Freeform 779">
                <a:extLst>
                  <a:ext uri="{FF2B5EF4-FFF2-40B4-BE49-F238E27FC236}">
                    <a16:creationId xmlns:a16="http://schemas.microsoft.com/office/drawing/2014/main" id="{7C40FDF7-A328-1B4D-8506-754F6CBE082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1" name="Freeform 780">
                <a:extLst>
                  <a:ext uri="{FF2B5EF4-FFF2-40B4-BE49-F238E27FC236}">
                    <a16:creationId xmlns:a16="http://schemas.microsoft.com/office/drawing/2014/main" id="{5F61F868-DE1D-8F4B-B310-992E9BA5370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2" name="Freeform 781">
                <a:extLst>
                  <a:ext uri="{FF2B5EF4-FFF2-40B4-BE49-F238E27FC236}">
                    <a16:creationId xmlns:a16="http://schemas.microsoft.com/office/drawing/2014/main" id="{ECFAAB82-F382-5C46-A481-4E0EE52A629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3" name="Freeform 782">
                <a:extLst>
                  <a:ext uri="{FF2B5EF4-FFF2-40B4-BE49-F238E27FC236}">
                    <a16:creationId xmlns:a16="http://schemas.microsoft.com/office/drawing/2014/main" id="{81EF1C74-F122-EB4E-87D0-836B4BC6B18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84" name="Group 783">
            <a:extLst>
              <a:ext uri="{FF2B5EF4-FFF2-40B4-BE49-F238E27FC236}">
                <a16:creationId xmlns:a16="http://schemas.microsoft.com/office/drawing/2014/main" id="{32B9D5FB-6F2D-FC49-BA71-4E56467A288E}"/>
              </a:ext>
            </a:extLst>
          </p:cNvPr>
          <p:cNvGrpSpPr/>
          <p:nvPr/>
        </p:nvGrpSpPr>
        <p:grpSpPr>
          <a:xfrm>
            <a:off x="5525266" y="5343605"/>
            <a:ext cx="578032" cy="285706"/>
            <a:chOff x="7493876" y="2774731"/>
            <a:chExt cx="1481958" cy="894622"/>
          </a:xfrm>
        </p:grpSpPr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6D9C8DA7-EC26-F440-A5E7-0414FEEDC3A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86" name="Oval 785">
              <a:extLst>
                <a:ext uri="{FF2B5EF4-FFF2-40B4-BE49-F238E27FC236}">
                  <a16:creationId xmlns:a16="http://schemas.microsoft.com/office/drawing/2014/main" id="{75F55489-01E2-DC4E-8420-B6BA4282835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87" name="Group 786">
              <a:extLst>
                <a:ext uri="{FF2B5EF4-FFF2-40B4-BE49-F238E27FC236}">
                  <a16:creationId xmlns:a16="http://schemas.microsoft.com/office/drawing/2014/main" id="{76171C91-B5DD-BD40-9E3B-82B64D920D4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88" name="Freeform 787">
                <a:extLst>
                  <a:ext uri="{FF2B5EF4-FFF2-40B4-BE49-F238E27FC236}">
                    <a16:creationId xmlns:a16="http://schemas.microsoft.com/office/drawing/2014/main" id="{92824FB2-3109-A24A-84EE-0875C22A171E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9" name="Freeform 788">
                <a:extLst>
                  <a:ext uri="{FF2B5EF4-FFF2-40B4-BE49-F238E27FC236}">
                    <a16:creationId xmlns:a16="http://schemas.microsoft.com/office/drawing/2014/main" id="{B4992F98-C293-F14F-897F-0428DAF2487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0" name="Freeform 789">
                <a:extLst>
                  <a:ext uri="{FF2B5EF4-FFF2-40B4-BE49-F238E27FC236}">
                    <a16:creationId xmlns:a16="http://schemas.microsoft.com/office/drawing/2014/main" id="{9D3E92E4-B967-074F-BDDA-6C78578D5D3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1" name="Freeform 790">
                <a:extLst>
                  <a:ext uri="{FF2B5EF4-FFF2-40B4-BE49-F238E27FC236}">
                    <a16:creationId xmlns:a16="http://schemas.microsoft.com/office/drawing/2014/main" id="{AC70E22F-7F6D-9D45-9031-FB98F8A4005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92" name="Group 791">
            <a:extLst>
              <a:ext uri="{FF2B5EF4-FFF2-40B4-BE49-F238E27FC236}">
                <a16:creationId xmlns:a16="http://schemas.microsoft.com/office/drawing/2014/main" id="{0AAA6329-4E08-D94E-93EE-AC2FA25D6326}"/>
              </a:ext>
            </a:extLst>
          </p:cNvPr>
          <p:cNvGrpSpPr/>
          <p:nvPr/>
        </p:nvGrpSpPr>
        <p:grpSpPr>
          <a:xfrm>
            <a:off x="6130766" y="4428206"/>
            <a:ext cx="578032" cy="285706"/>
            <a:chOff x="7493876" y="2774731"/>
            <a:chExt cx="1481958" cy="894622"/>
          </a:xfrm>
        </p:grpSpPr>
        <p:sp>
          <p:nvSpPr>
            <p:cNvPr id="793" name="Freeform 792">
              <a:extLst>
                <a:ext uri="{FF2B5EF4-FFF2-40B4-BE49-F238E27FC236}">
                  <a16:creationId xmlns:a16="http://schemas.microsoft.com/office/drawing/2014/main" id="{BB444168-FD71-7E47-B4D6-391D9675421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94" name="Oval 793">
              <a:extLst>
                <a:ext uri="{FF2B5EF4-FFF2-40B4-BE49-F238E27FC236}">
                  <a16:creationId xmlns:a16="http://schemas.microsoft.com/office/drawing/2014/main" id="{FAC70931-18C0-3E4B-9F7C-07190D628EE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95" name="Group 794">
              <a:extLst>
                <a:ext uri="{FF2B5EF4-FFF2-40B4-BE49-F238E27FC236}">
                  <a16:creationId xmlns:a16="http://schemas.microsoft.com/office/drawing/2014/main" id="{CDA4CB47-2278-C94D-A8EA-8D5E2A74A82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96" name="Freeform 795">
                <a:extLst>
                  <a:ext uri="{FF2B5EF4-FFF2-40B4-BE49-F238E27FC236}">
                    <a16:creationId xmlns:a16="http://schemas.microsoft.com/office/drawing/2014/main" id="{DCDB30E9-C763-0E48-9E3E-72EAECA07B5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7" name="Freeform 796">
                <a:extLst>
                  <a:ext uri="{FF2B5EF4-FFF2-40B4-BE49-F238E27FC236}">
                    <a16:creationId xmlns:a16="http://schemas.microsoft.com/office/drawing/2014/main" id="{77961B40-DE0E-B64A-AC4E-268EAB832F4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8" name="Freeform 797">
                <a:extLst>
                  <a:ext uri="{FF2B5EF4-FFF2-40B4-BE49-F238E27FC236}">
                    <a16:creationId xmlns:a16="http://schemas.microsoft.com/office/drawing/2014/main" id="{C29BE61B-DD17-1E48-955B-B459D24C9D9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9" name="Freeform 798">
                <a:extLst>
                  <a:ext uri="{FF2B5EF4-FFF2-40B4-BE49-F238E27FC236}">
                    <a16:creationId xmlns:a16="http://schemas.microsoft.com/office/drawing/2014/main" id="{9D0B46F6-CDBE-9C4C-98C4-18ACE1C1CF0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00" name="Group 799">
            <a:extLst>
              <a:ext uri="{FF2B5EF4-FFF2-40B4-BE49-F238E27FC236}">
                <a16:creationId xmlns:a16="http://schemas.microsoft.com/office/drawing/2014/main" id="{439AE64C-370D-E343-8E49-6C6768CBAF77}"/>
              </a:ext>
            </a:extLst>
          </p:cNvPr>
          <p:cNvGrpSpPr/>
          <p:nvPr/>
        </p:nvGrpSpPr>
        <p:grpSpPr>
          <a:xfrm>
            <a:off x="6041427" y="5026045"/>
            <a:ext cx="578032" cy="285706"/>
            <a:chOff x="7493876" y="2774731"/>
            <a:chExt cx="1481958" cy="894622"/>
          </a:xfrm>
        </p:grpSpPr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E0A1DB2C-92C8-364E-BC47-FA5BAF52161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02" name="Oval 801">
              <a:extLst>
                <a:ext uri="{FF2B5EF4-FFF2-40B4-BE49-F238E27FC236}">
                  <a16:creationId xmlns:a16="http://schemas.microsoft.com/office/drawing/2014/main" id="{84346A6B-FED3-C944-B74B-F5A1DE30FD5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03" name="Group 802">
              <a:extLst>
                <a:ext uri="{FF2B5EF4-FFF2-40B4-BE49-F238E27FC236}">
                  <a16:creationId xmlns:a16="http://schemas.microsoft.com/office/drawing/2014/main" id="{543182CA-CB89-DA41-B460-2032628AECF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04" name="Freeform 803">
                <a:extLst>
                  <a:ext uri="{FF2B5EF4-FFF2-40B4-BE49-F238E27FC236}">
                    <a16:creationId xmlns:a16="http://schemas.microsoft.com/office/drawing/2014/main" id="{7C35BEA7-39EA-AF44-9B1A-9069DDBA134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5" name="Freeform 804">
                <a:extLst>
                  <a:ext uri="{FF2B5EF4-FFF2-40B4-BE49-F238E27FC236}">
                    <a16:creationId xmlns:a16="http://schemas.microsoft.com/office/drawing/2014/main" id="{CA289C9F-3DB7-7A4B-A338-B0CD67353F4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6" name="Freeform 805">
                <a:extLst>
                  <a:ext uri="{FF2B5EF4-FFF2-40B4-BE49-F238E27FC236}">
                    <a16:creationId xmlns:a16="http://schemas.microsoft.com/office/drawing/2014/main" id="{F5FC6510-D993-524E-B9F2-EB0A421DFE3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7" name="Freeform 806">
                <a:extLst>
                  <a:ext uri="{FF2B5EF4-FFF2-40B4-BE49-F238E27FC236}">
                    <a16:creationId xmlns:a16="http://schemas.microsoft.com/office/drawing/2014/main" id="{C58489D3-AD98-5849-ADA3-B1C7B9B4B92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08" name="Group 807">
            <a:extLst>
              <a:ext uri="{FF2B5EF4-FFF2-40B4-BE49-F238E27FC236}">
                <a16:creationId xmlns:a16="http://schemas.microsoft.com/office/drawing/2014/main" id="{CBD30329-EF8A-434C-B6EE-CEE2CDB2D499}"/>
              </a:ext>
            </a:extLst>
          </p:cNvPr>
          <p:cNvGrpSpPr/>
          <p:nvPr/>
        </p:nvGrpSpPr>
        <p:grpSpPr>
          <a:xfrm>
            <a:off x="5094748" y="4736342"/>
            <a:ext cx="578032" cy="285706"/>
            <a:chOff x="7493876" y="2774731"/>
            <a:chExt cx="1481958" cy="894622"/>
          </a:xfrm>
        </p:grpSpPr>
        <p:sp>
          <p:nvSpPr>
            <p:cNvPr id="809" name="Freeform 808">
              <a:extLst>
                <a:ext uri="{FF2B5EF4-FFF2-40B4-BE49-F238E27FC236}">
                  <a16:creationId xmlns:a16="http://schemas.microsoft.com/office/drawing/2014/main" id="{C16A6827-70C6-5247-943E-DBCA19804B5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10" name="Oval 809">
              <a:extLst>
                <a:ext uri="{FF2B5EF4-FFF2-40B4-BE49-F238E27FC236}">
                  <a16:creationId xmlns:a16="http://schemas.microsoft.com/office/drawing/2014/main" id="{701C0281-7FB7-B040-84C8-661D68EF69F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11" name="Group 810">
              <a:extLst>
                <a:ext uri="{FF2B5EF4-FFF2-40B4-BE49-F238E27FC236}">
                  <a16:creationId xmlns:a16="http://schemas.microsoft.com/office/drawing/2014/main" id="{019453D2-E67C-7F4E-82EB-B7EE9BD09D3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12" name="Freeform 811">
                <a:extLst>
                  <a:ext uri="{FF2B5EF4-FFF2-40B4-BE49-F238E27FC236}">
                    <a16:creationId xmlns:a16="http://schemas.microsoft.com/office/drawing/2014/main" id="{43556055-0862-FA41-B220-5E3C09F46FA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3" name="Freeform 812">
                <a:extLst>
                  <a:ext uri="{FF2B5EF4-FFF2-40B4-BE49-F238E27FC236}">
                    <a16:creationId xmlns:a16="http://schemas.microsoft.com/office/drawing/2014/main" id="{7D44D9ED-1D38-B64F-B869-982F3B76A33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4" name="Freeform 813">
                <a:extLst>
                  <a:ext uri="{FF2B5EF4-FFF2-40B4-BE49-F238E27FC236}">
                    <a16:creationId xmlns:a16="http://schemas.microsoft.com/office/drawing/2014/main" id="{64929109-8482-0C43-AE9D-6EFDD2BC94E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5" name="Freeform 814">
                <a:extLst>
                  <a:ext uri="{FF2B5EF4-FFF2-40B4-BE49-F238E27FC236}">
                    <a16:creationId xmlns:a16="http://schemas.microsoft.com/office/drawing/2014/main" id="{61BC8A89-F1ED-CE46-9494-60CF8828663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374B185-CCF9-0F43-92E1-E9A2B51C7C81}"/>
              </a:ext>
            </a:extLst>
          </p:cNvPr>
          <p:cNvGrpSpPr/>
          <p:nvPr/>
        </p:nvGrpSpPr>
        <p:grpSpPr>
          <a:xfrm>
            <a:off x="3563785" y="1706808"/>
            <a:ext cx="2317750" cy="3038266"/>
            <a:chOff x="3563785" y="1706808"/>
            <a:chExt cx="2317750" cy="3038266"/>
          </a:xfrm>
        </p:grpSpPr>
        <p:sp>
          <p:nvSpPr>
            <p:cNvPr id="539" name="Freeform 3">
              <a:extLst>
                <a:ext uri="{FF2B5EF4-FFF2-40B4-BE49-F238E27FC236}">
                  <a16:creationId xmlns:a16="http://schemas.microsoft.com/office/drawing/2014/main" id="{DEA17EE7-6646-5049-8B03-582779382B3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5018" y="3236963"/>
              <a:ext cx="721461" cy="2294761"/>
            </a:xfrm>
            <a:custGeom>
              <a:avLst/>
              <a:gdLst>
                <a:gd name="T0" fmla="*/ 0 w 1443"/>
                <a:gd name="T1" fmla="*/ 0 h 816"/>
                <a:gd name="T2" fmla="*/ 1076 w 1443"/>
                <a:gd name="T3" fmla="*/ 782 h 816"/>
                <a:gd name="T4" fmla="*/ 1320 w 1443"/>
                <a:gd name="T5" fmla="*/ 788 h 816"/>
                <a:gd name="T6" fmla="*/ 1443 w 1443"/>
                <a:gd name="T7" fmla="*/ 5 h 816"/>
                <a:gd name="T8" fmla="*/ 0 w 1443"/>
                <a:gd name="T9" fmla="*/ 0 h 816"/>
                <a:gd name="connsiteX0" fmla="*/ 0 w 10000"/>
                <a:gd name="connsiteY0" fmla="*/ 0 h 9714"/>
                <a:gd name="connsiteX1" fmla="*/ 3718 w 10000"/>
                <a:gd name="connsiteY1" fmla="*/ 8779 h 9714"/>
                <a:gd name="connsiteX2" fmla="*/ 9148 w 10000"/>
                <a:gd name="connsiteY2" fmla="*/ 9657 h 9714"/>
                <a:gd name="connsiteX3" fmla="*/ 10000 w 10000"/>
                <a:gd name="connsiteY3" fmla="*/ 61 h 9714"/>
                <a:gd name="connsiteX4" fmla="*/ 0 w 10000"/>
                <a:gd name="connsiteY4" fmla="*/ 0 h 9714"/>
                <a:gd name="connsiteX0" fmla="*/ 0 w 10000"/>
                <a:gd name="connsiteY0" fmla="*/ 0 h 9095"/>
                <a:gd name="connsiteX1" fmla="*/ 3718 w 10000"/>
                <a:gd name="connsiteY1" fmla="*/ 9037 h 9095"/>
                <a:gd name="connsiteX2" fmla="*/ 5712 w 10000"/>
                <a:gd name="connsiteY2" fmla="*/ 8929 h 9095"/>
                <a:gd name="connsiteX3" fmla="*/ 10000 w 10000"/>
                <a:gd name="connsiteY3" fmla="*/ 63 h 9095"/>
                <a:gd name="connsiteX4" fmla="*/ 0 w 10000"/>
                <a:gd name="connsiteY4" fmla="*/ 0 h 9095"/>
                <a:gd name="connsiteX0" fmla="*/ 0 w 10000"/>
                <a:gd name="connsiteY0" fmla="*/ 0 h 10000"/>
                <a:gd name="connsiteX1" fmla="*/ 3718 w 10000"/>
                <a:gd name="connsiteY1" fmla="*/ 9936 h 10000"/>
                <a:gd name="connsiteX2" fmla="*/ 5712 w 10000"/>
                <a:gd name="connsiteY2" fmla="*/ 9817 h 10000"/>
                <a:gd name="connsiteX3" fmla="*/ 10000 w 10000"/>
                <a:gd name="connsiteY3" fmla="*/ 69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3718 w 10000"/>
                <a:gd name="connsiteY1" fmla="*/ 9936 h 10000"/>
                <a:gd name="connsiteX2" fmla="*/ 5712 w 10000"/>
                <a:gd name="connsiteY2" fmla="*/ 9817 h 10000"/>
                <a:gd name="connsiteX3" fmla="*/ 10000 w 10000"/>
                <a:gd name="connsiteY3" fmla="*/ 69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3718 w 10000"/>
                <a:gd name="connsiteY1" fmla="*/ 9936 h 10000"/>
                <a:gd name="connsiteX2" fmla="*/ 5712 w 10000"/>
                <a:gd name="connsiteY2" fmla="*/ 9817 h 10000"/>
                <a:gd name="connsiteX3" fmla="*/ 10000 w 10000"/>
                <a:gd name="connsiteY3" fmla="*/ 69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3718 w 10000"/>
                <a:gd name="connsiteY1" fmla="*/ 9936 h 10000"/>
                <a:gd name="connsiteX2" fmla="*/ 5712 w 10000"/>
                <a:gd name="connsiteY2" fmla="*/ 9817 h 10000"/>
                <a:gd name="connsiteX3" fmla="*/ 10000 w 10000"/>
                <a:gd name="connsiteY3" fmla="*/ 69 h 10000"/>
                <a:gd name="connsiteX4" fmla="*/ 0 w 10000"/>
                <a:gd name="connsiteY4" fmla="*/ 0 h 10000"/>
                <a:gd name="connsiteX0" fmla="*/ 0 w 8989"/>
                <a:gd name="connsiteY0" fmla="*/ 0 h 11618"/>
                <a:gd name="connsiteX1" fmla="*/ 2707 w 8989"/>
                <a:gd name="connsiteY1" fmla="*/ 11554 h 11618"/>
                <a:gd name="connsiteX2" fmla="*/ 4701 w 8989"/>
                <a:gd name="connsiteY2" fmla="*/ 11435 h 11618"/>
                <a:gd name="connsiteX3" fmla="*/ 8989 w 8989"/>
                <a:gd name="connsiteY3" fmla="*/ 1687 h 11618"/>
                <a:gd name="connsiteX4" fmla="*/ 0 w 8989"/>
                <a:gd name="connsiteY4" fmla="*/ 0 h 11618"/>
                <a:gd name="connsiteX0" fmla="*/ 0 w 9888"/>
                <a:gd name="connsiteY0" fmla="*/ 115 h 10115"/>
                <a:gd name="connsiteX1" fmla="*/ 3011 w 9888"/>
                <a:gd name="connsiteY1" fmla="*/ 10060 h 10115"/>
                <a:gd name="connsiteX2" fmla="*/ 5230 w 9888"/>
                <a:gd name="connsiteY2" fmla="*/ 9957 h 10115"/>
                <a:gd name="connsiteX3" fmla="*/ 9888 w 9888"/>
                <a:gd name="connsiteY3" fmla="*/ 0 h 10115"/>
                <a:gd name="connsiteX4" fmla="*/ 0 w 9888"/>
                <a:gd name="connsiteY4" fmla="*/ 115 h 10115"/>
                <a:gd name="connsiteX0" fmla="*/ 0 w 9829"/>
                <a:gd name="connsiteY0" fmla="*/ 0 h 10833"/>
                <a:gd name="connsiteX1" fmla="*/ 2874 w 9829"/>
                <a:gd name="connsiteY1" fmla="*/ 10779 h 10833"/>
                <a:gd name="connsiteX2" fmla="*/ 5118 w 9829"/>
                <a:gd name="connsiteY2" fmla="*/ 10677 h 10833"/>
                <a:gd name="connsiteX3" fmla="*/ 9829 w 9829"/>
                <a:gd name="connsiteY3" fmla="*/ 833 h 10833"/>
                <a:gd name="connsiteX4" fmla="*/ 0 w 9829"/>
                <a:gd name="connsiteY4" fmla="*/ 0 h 10833"/>
                <a:gd name="connsiteX0" fmla="*/ 0 w 10289"/>
                <a:gd name="connsiteY0" fmla="*/ 0 h 10000"/>
                <a:gd name="connsiteX1" fmla="*/ 2924 w 10289"/>
                <a:gd name="connsiteY1" fmla="*/ 9950 h 10000"/>
                <a:gd name="connsiteX2" fmla="*/ 5207 w 10289"/>
                <a:gd name="connsiteY2" fmla="*/ 9856 h 10000"/>
                <a:gd name="connsiteX3" fmla="*/ 10289 w 10289"/>
                <a:gd name="connsiteY3" fmla="*/ 54 h 10000"/>
                <a:gd name="connsiteX4" fmla="*/ 0 w 10289"/>
                <a:gd name="connsiteY4" fmla="*/ 0 h 10000"/>
                <a:gd name="connsiteX0" fmla="*/ 0 w 10289"/>
                <a:gd name="connsiteY0" fmla="*/ 0 h 10953"/>
                <a:gd name="connsiteX1" fmla="*/ 2924 w 10289"/>
                <a:gd name="connsiteY1" fmla="*/ 9950 h 10953"/>
                <a:gd name="connsiteX2" fmla="*/ 3723 w 10289"/>
                <a:gd name="connsiteY2" fmla="*/ 10695 h 10953"/>
                <a:gd name="connsiteX3" fmla="*/ 5207 w 10289"/>
                <a:gd name="connsiteY3" fmla="*/ 9856 h 10953"/>
                <a:gd name="connsiteX4" fmla="*/ 10289 w 10289"/>
                <a:gd name="connsiteY4" fmla="*/ 54 h 10953"/>
                <a:gd name="connsiteX5" fmla="*/ 0 w 10289"/>
                <a:gd name="connsiteY5" fmla="*/ 0 h 10953"/>
                <a:gd name="connsiteX0" fmla="*/ 0 w 10289"/>
                <a:gd name="connsiteY0" fmla="*/ 0 h 11138"/>
                <a:gd name="connsiteX1" fmla="*/ 2924 w 10289"/>
                <a:gd name="connsiteY1" fmla="*/ 9950 h 11138"/>
                <a:gd name="connsiteX2" fmla="*/ 5207 w 10289"/>
                <a:gd name="connsiteY2" fmla="*/ 9856 h 11138"/>
                <a:gd name="connsiteX3" fmla="*/ 10289 w 10289"/>
                <a:gd name="connsiteY3" fmla="*/ 54 h 11138"/>
                <a:gd name="connsiteX4" fmla="*/ 0 w 10289"/>
                <a:gd name="connsiteY4" fmla="*/ 0 h 11138"/>
                <a:gd name="connsiteX0" fmla="*/ 0 w 10289"/>
                <a:gd name="connsiteY0" fmla="*/ 0 h 10669"/>
                <a:gd name="connsiteX1" fmla="*/ 2924 w 10289"/>
                <a:gd name="connsiteY1" fmla="*/ 9950 h 10669"/>
                <a:gd name="connsiteX2" fmla="*/ 5207 w 10289"/>
                <a:gd name="connsiteY2" fmla="*/ 9856 h 10669"/>
                <a:gd name="connsiteX3" fmla="*/ 10289 w 10289"/>
                <a:gd name="connsiteY3" fmla="*/ 54 h 10669"/>
                <a:gd name="connsiteX4" fmla="*/ 0 w 10289"/>
                <a:gd name="connsiteY4" fmla="*/ 0 h 10669"/>
                <a:gd name="connsiteX0" fmla="*/ 0 w 10289"/>
                <a:gd name="connsiteY0" fmla="*/ 0 h 10734"/>
                <a:gd name="connsiteX1" fmla="*/ 2924 w 10289"/>
                <a:gd name="connsiteY1" fmla="*/ 9950 h 10734"/>
                <a:gd name="connsiteX2" fmla="*/ 4455 w 10289"/>
                <a:gd name="connsiteY2" fmla="*/ 10094 h 10734"/>
                <a:gd name="connsiteX3" fmla="*/ 10289 w 10289"/>
                <a:gd name="connsiteY3" fmla="*/ 54 h 10734"/>
                <a:gd name="connsiteX4" fmla="*/ 0 w 10289"/>
                <a:gd name="connsiteY4" fmla="*/ 0 h 10734"/>
                <a:gd name="connsiteX0" fmla="*/ 0 w 10289"/>
                <a:gd name="connsiteY0" fmla="*/ 0 h 10107"/>
                <a:gd name="connsiteX1" fmla="*/ 2924 w 10289"/>
                <a:gd name="connsiteY1" fmla="*/ 9950 h 10107"/>
                <a:gd name="connsiteX2" fmla="*/ 4455 w 10289"/>
                <a:gd name="connsiteY2" fmla="*/ 10094 h 10107"/>
                <a:gd name="connsiteX3" fmla="*/ 10289 w 10289"/>
                <a:gd name="connsiteY3" fmla="*/ 54 h 10107"/>
                <a:gd name="connsiteX4" fmla="*/ 0 w 10289"/>
                <a:gd name="connsiteY4" fmla="*/ 0 h 10107"/>
                <a:gd name="connsiteX0" fmla="*/ 0 w 10289"/>
                <a:gd name="connsiteY0" fmla="*/ 0 h 10107"/>
                <a:gd name="connsiteX1" fmla="*/ 2924 w 10289"/>
                <a:gd name="connsiteY1" fmla="*/ 9950 h 10107"/>
                <a:gd name="connsiteX2" fmla="*/ 4455 w 10289"/>
                <a:gd name="connsiteY2" fmla="*/ 10094 h 10107"/>
                <a:gd name="connsiteX3" fmla="*/ 10289 w 10289"/>
                <a:gd name="connsiteY3" fmla="*/ 54 h 10107"/>
                <a:gd name="connsiteX4" fmla="*/ 0 w 10289"/>
                <a:gd name="connsiteY4" fmla="*/ 0 h 10107"/>
                <a:gd name="connsiteX0" fmla="*/ 0 w 10289"/>
                <a:gd name="connsiteY0" fmla="*/ 0 h 10107"/>
                <a:gd name="connsiteX1" fmla="*/ 2924 w 10289"/>
                <a:gd name="connsiteY1" fmla="*/ 9950 h 10107"/>
                <a:gd name="connsiteX2" fmla="*/ 4455 w 10289"/>
                <a:gd name="connsiteY2" fmla="*/ 10094 h 10107"/>
                <a:gd name="connsiteX3" fmla="*/ 10289 w 10289"/>
                <a:gd name="connsiteY3" fmla="*/ 54 h 10107"/>
                <a:gd name="connsiteX4" fmla="*/ 0 w 10289"/>
                <a:gd name="connsiteY4" fmla="*/ 0 h 10107"/>
                <a:gd name="connsiteX0" fmla="*/ 0 w 10289"/>
                <a:gd name="connsiteY0" fmla="*/ 0 h 9960"/>
                <a:gd name="connsiteX1" fmla="*/ 2924 w 10289"/>
                <a:gd name="connsiteY1" fmla="*/ 9950 h 9960"/>
                <a:gd name="connsiteX2" fmla="*/ 4166 w 10289"/>
                <a:gd name="connsiteY2" fmla="*/ 9776 h 9960"/>
                <a:gd name="connsiteX3" fmla="*/ 10289 w 10289"/>
                <a:gd name="connsiteY3" fmla="*/ 54 h 9960"/>
                <a:gd name="connsiteX4" fmla="*/ 0 w 10289"/>
                <a:gd name="connsiteY4" fmla="*/ 0 h 9960"/>
                <a:gd name="connsiteX0" fmla="*/ 0 w 10000"/>
                <a:gd name="connsiteY0" fmla="*/ 0 h 10000"/>
                <a:gd name="connsiteX1" fmla="*/ 2842 w 10000"/>
                <a:gd name="connsiteY1" fmla="*/ 9990 h 10000"/>
                <a:gd name="connsiteX2" fmla="*/ 4049 w 10000"/>
                <a:gd name="connsiteY2" fmla="*/ 9815 h 10000"/>
                <a:gd name="connsiteX3" fmla="*/ 10000 w 10000"/>
                <a:gd name="connsiteY3" fmla="*/ 54 h 10000"/>
                <a:gd name="connsiteX4" fmla="*/ 0 w 10000"/>
                <a:gd name="connsiteY4" fmla="*/ 0 h 10000"/>
                <a:gd name="connsiteX0" fmla="*/ 0 w 10000"/>
                <a:gd name="connsiteY0" fmla="*/ 0 h 10400"/>
                <a:gd name="connsiteX1" fmla="*/ 2740 w 10000"/>
                <a:gd name="connsiteY1" fmla="*/ 10397 h 10400"/>
                <a:gd name="connsiteX2" fmla="*/ 4049 w 10000"/>
                <a:gd name="connsiteY2" fmla="*/ 9815 h 10400"/>
                <a:gd name="connsiteX3" fmla="*/ 10000 w 10000"/>
                <a:gd name="connsiteY3" fmla="*/ 54 h 10400"/>
                <a:gd name="connsiteX4" fmla="*/ 0 w 10000"/>
                <a:gd name="connsiteY4" fmla="*/ 0 h 10400"/>
                <a:gd name="connsiteX0" fmla="*/ 0 w 10000"/>
                <a:gd name="connsiteY0" fmla="*/ 0 h 10419"/>
                <a:gd name="connsiteX1" fmla="*/ 2740 w 10000"/>
                <a:gd name="connsiteY1" fmla="*/ 10397 h 10419"/>
                <a:gd name="connsiteX2" fmla="*/ 3599 w 10000"/>
                <a:gd name="connsiteY2" fmla="*/ 10338 h 10419"/>
                <a:gd name="connsiteX3" fmla="*/ 10000 w 10000"/>
                <a:gd name="connsiteY3" fmla="*/ 54 h 10419"/>
                <a:gd name="connsiteX4" fmla="*/ 0 w 10000"/>
                <a:gd name="connsiteY4" fmla="*/ 0 h 10419"/>
                <a:gd name="connsiteX0" fmla="*/ 0 w 10000"/>
                <a:gd name="connsiteY0" fmla="*/ 0 h 10397"/>
                <a:gd name="connsiteX1" fmla="*/ 2740 w 10000"/>
                <a:gd name="connsiteY1" fmla="*/ 10397 h 10397"/>
                <a:gd name="connsiteX2" fmla="*/ 3599 w 10000"/>
                <a:gd name="connsiteY2" fmla="*/ 10338 h 10397"/>
                <a:gd name="connsiteX3" fmla="*/ 10000 w 10000"/>
                <a:gd name="connsiteY3" fmla="*/ 54 h 10397"/>
                <a:gd name="connsiteX4" fmla="*/ 0 w 10000"/>
                <a:gd name="connsiteY4" fmla="*/ 0 h 10397"/>
                <a:gd name="connsiteX0" fmla="*/ 0 w 10614"/>
                <a:gd name="connsiteY0" fmla="*/ 0 h 10397"/>
                <a:gd name="connsiteX1" fmla="*/ 2740 w 10614"/>
                <a:gd name="connsiteY1" fmla="*/ 10397 h 10397"/>
                <a:gd name="connsiteX2" fmla="*/ 3599 w 10614"/>
                <a:gd name="connsiteY2" fmla="*/ 10338 h 10397"/>
                <a:gd name="connsiteX3" fmla="*/ 10614 w 10614"/>
                <a:gd name="connsiteY3" fmla="*/ 112 h 10397"/>
                <a:gd name="connsiteX4" fmla="*/ 0 w 10614"/>
                <a:gd name="connsiteY4" fmla="*/ 0 h 10397"/>
                <a:gd name="connsiteX0" fmla="*/ 0 w 10614"/>
                <a:gd name="connsiteY0" fmla="*/ 0 h 10397"/>
                <a:gd name="connsiteX1" fmla="*/ 2740 w 10614"/>
                <a:gd name="connsiteY1" fmla="*/ 10397 h 10397"/>
                <a:gd name="connsiteX2" fmla="*/ 3599 w 10614"/>
                <a:gd name="connsiteY2" fmla="*/ 10338 h 10397"/>
                <a:gd name="connsiteX3" fmla="*/ 10614 w 10614"/>
                <a:gd name="connsiteY3" fmla="*/ 112 h 10397"/>
                <a:gd name="connsiteX4" fmla="*/ 0 w 10614"/>
                <a:gd name="connsiteY4" fmla="*/ 0 h 10397"/>
                <a:gd name="connsiteX0" fmla="*/ 0 w 10675"/>
                <a:gd name="connsiteY0" fmla="*/ 0 h 10310"/>
                <a:gd name="connsiteX1" fmla="*/ 2801 w 10675"/>
                <a:gd name="connsiteY1" fmla="*/ 10310 h 10310"/>
                <a:gd name="connsiteX2" fmla="*/ 3660 w 10675"/>
                <a:gd name="connsiteY2" fmla="*/ 10251 h 10310"/>
                <a:gd name="connsiteX3" fmla="*/ 10675 w 10675"/>
                <a:gd name="connsiteY3" fmla="*/ 25 h 10310"/>
                <a:gd name="connsiteX4" fmla="*/ 0 w 10675"/>
                <a:gd name="connsiteY4" fmla="*/ 0 h 10310"/>
                <a:gd name="connsiteX0" fmla="*/ 0 w 6741"/>
                <a:gd name="connsiteY0" fmla="*/ 0 h 15505"/>
                <a:gd name="connsiteX1" fmla="*/ 2801 w 6741"/>
                <a:gd name="connsiteY1" fmla="*/ 10310 h 15505"/>
                <a:gd name="connsiteX2" fmla="*/ 3660 w 6741"/>
                <a:gd name="connsiteY2" fmla="*/ 10251 h 15505"/>
                <a:gd name="connsiteX3" fmla="*/ 6741 w 6741"/>
                <a:gd name="connsiteY3" fmla="*/ 14932 h 15505"/>
                <a:gd name="connsiteX4" fmla="*/ 0 w 6741"/>
                <a:gd name="connsiteY4" fmla="*/ 0 h 15505"/>
                <a:gd name="connsiteX0" fmla="*/ 5612 w 7164"/>
                <a:gd name="connsiteY0" fmla="*/ 0 h 10410"/>
                <a:gd name="connsiteX1" fmla="*/ 13 w 7164"/>
                <a:gd name="connsiteY1" fmla="*/ 7060 h 10410"/>
                <a:gd name="connsiteX2" fmla="*/ 1287 w 7164"/>
                <a:gd name="connsiteY2" fmla="*/ 7022 h 10410"/>
                <a:gd name="connsiteX3" fmla="*/ 5858 w 7164"/>
                <a:gd name="connsiteY3" fmla="*/ 10041 h 10410"/>
                <a:gd name="connsiteX4" fmla="*/ 5612 w 7164"/>
                <a:gd name="connsiteY4" fmla="*/ 0 h 10410"/>
                <a:gd name="connsiteX0" fmla="*/ 7932 w 10098"/>
                <a:gd name="connsiteY0" fmla="*/ 0 h 10001"/>
                <a:gd name="connsiteX1" fmla="*/ 116 w 10098"/>
                <a:gd name="connsiteY1" fmla="*/ 6782 h 10001"/>
                <a:gd name="connsiteX2" fmla="*/ 1894 w 10098"/>
                <a:gd name="connsiteY2" fmla="*/ 6745 h 10001"/>
                <a:gd name="connsiteX3" fmla="*/ 8275 w 10098"/>
                <a:gd name="connsiteY3" fmla="*/ 9646 h 10001"/>
                <a:gd name="connsiteX4" fmla="*/ 7932 w 10098"/>
                <a:gd name="connsiteY4" fmla="*/ 0 h 10001"/>
                <a:gd name="connsiteX0" fmla="*/ 7932 w 11399"/>
                <a:gd name="connsiteY0" fmla="*/ 0 h 10001"/>
                <a:gd name="connsiteX1" fmla="*/ 116 w 11399"/>
                <a:gd name="connsiteY1" fmla="*/ 6782 h 10001"/>
                <a:gd name="connsiteX2" fmla="*/ 1894 w 11399"/>
                <a:gd name="connsiteY2" fmla="*/ 6745 h 10001"/>
                <a:gd name="connsiteX3" fmla="*/ 8275 w 11399"/>
                <a:gd name="connsiteY3" fmla="*/ 9646 h 10001"/>
                <a:gd name="connsiteX4" fmla="*/ 7932 w 11399"/>
                <a:gd name="connsiteY4" fmla="*/ 0 h 10001"/>
                <a:gd name="connsiteX0" fmla="*/ 7932 w 8463"/>
                <a:gd name="connsiteY0" fmla="*/ 0 h 10001"/>
                <a:gd name="connsiteX1" fmla="*/ 116 w 8463"/>
                <a:gd name="connsiteY1" fmla="*/ 6782 h 10001"/>
                <a:gd name="connsiteX2" fmla="*/ 1894 w 8463"/>
                <a:gd name="connsiteY2" fmla="*/ 6745 h 10001"/>
                <a:gd name="connsiteX3" fmla="*/ 8275 w 8463"/>
                <a:gd name="connsiteY3" fmla="*/ 9646 h 10001"/>
                <a:gd name="connsiteX4" fmla="*/ 7932 w 8463"/>
                <a:gd name="connsiteY4" fmla="*/ 0 h 10001"/>
                <a:gd name="connsiteX0" fmla="*/ 10170 w 10376"/>
                <a:gd name="connsiteY0" fmla="*/ 0 h 9753"/>
                <a:gd name="connsiteX1" fmla="*/ 109 w 10376"/>
                <a:gd name="connsiteY1" fmla="*/ 6534 h 9753"/>
                <a:gd name="connsiteX2" fmla="*/ 2210 w 10376"/>
                <a:gd name="connsiteY2" fmla="*/ 6497 h 9753"/>
                <a:gd name="connsiteX3" fmla="*/ 9750 w 10376"/>
                <a:gd name="connsiteY3" fmla="*/ 9398 h 9753"/>
                <a:gd name="connsiteX4" fmla="*/ 10170 w 10376"/>
                <a:gd name="connsiteY4" fmla="*/ 0 h 9753"/>
                <a:gd name="connsiteX0" fmla="*/ 9801 w 9999"/>
                <a:gd name="connsiteY0" fmla="*/ 0 h 9636"/>
                <a:gd name="connsiteX1" fmla="*/ 105 w 9999"/>
                <a:gd name="connsiteY1" fmla="*/ 6699 h 9636"/>
                <a:gd name="connsiteX2" fmla="*/ 2130 w 9999"/>
                <a:gd name="connsiteY2" fmla="*/ 6662 h 9636"/>
                <a:gd name="connsiteX3" fmla="*/ 9397 w 9999"/>
                <a:gd name="connsiteY3" fmla="*/ 9636 h 9636"/>
                <a:gd name="connsiteX4" fmla="*/ 9801 w 9999"/>
                <a:gd name="connsiteY4" fmla="*/ 0 h 9636"/>
                <a:gd name="connsiteX0" fmla="*/ 9802 w 10000"/>
                <a:gd name="connsiteY0" fmla="*/ 0 h 10000"/>
                <a:gd name="connsiteX1" fmla="*/ 105 w 10000"/>
                <a:gd name="connsiteY1" fmla="*/ 6952 h 10000"/>
                <a:gd name="connsiteX2" fmla="*/ 2130 w 10000"/>
                <a:gd name="connsiteY2" fmla="*/ 6914 h 10000"/>
                <a:gd name="connsiteX3" fmla="*/ 9398 w 10000"/>
                <a:gd name="connsiteY3" fmla="*/ 10000 h 10000"/>
                <a:gd name="connsiteX4" fmla="*/ 9802 w 10000"/>
                <a:gd name="connsiteY4" fmla="*/ 0 h 10000"/>
                <a:gd name="connsiteX0" fmla="*/ 9697 w 9895"/>
                <a:gd name="connsiteY0" fmla="*/ 0 h 10000"/>
                <a:gd name="connsiteX1" fmla="*/ 0 w 9895"/>
                <a:gd name="connsiteY1" fmla="*/ 6952 h 10000"/>
                <a:gd name="connsiteX2" fmla="*/ 2025 w 9895"/>
                <a:gd name="connsiteY2" fmla="*/ 6914 h 10000"/>
                <a:gd name="connsiteX3" fmla="*/ 9293 w 9895"/>
                <a:gd name="connsiteY3" fmla="*/ 10000 h 10000"/>
                <a:gd name="connsiteX4" fmla="*/ 9697 w 9895"/>
                <a:gd name="connsiteY4" fmla="*/ 0 h 10000"/>
                <a:gd name="connsiteX0" fmla="*/ 9800 w 10001"/>
                <a:gd name="connsiteY0" fmla="*/ 0 h 10000"/>
                <a:gd name="connsiteX1" fmla="*/ 0 w 10001"/>
                <a:gd name="connsiteY1" fmla="*/ 6952 h 10000"/>
                <a:gd name="connsiteX2" fmla="*/ 2314 w 10001"/>
                <a:gd name="connsiteY2" fmla="*/ 7860 h 10000"/>
                <a:gd name="connsiteX3" fmla="*/ 9392 w 10001"/>
                <a:gd name="connsiteY3" fmla="*/ 10000 h 10000"/>
                <a:gd name="connsiteX4" fmla="*/ 9800 w 10001"/>
                <a:gd name="connsiteY4" fmla="*/ 0 h 10000"/>
                <a:gd name="connsiteX0" fmla="*/ 9800 w 10001"/>
                <a:gd name="connsiteY0" fmla="*/ 0 h 10000"/>
                <a:gd name="connsiteX1" fmla="*/ 0 w 10001"/>
                <a:gd name="connsiteY1" fmla="*/ 6952 h 10000"/>
                <a:gd name="connsiteX2" fmla="*/ 2314 w 10001"/>
                <a:gd name="connsiteY2" fmla="*/ 7860 h 10000"/>
                <a:gd name="connsiteX3" fmla="*/ 9392 w 10001"/>
                <a:gd name="connsiteY3" fmla="*/ 10000 h 10000"/>
                <a:gd name="connsiteX4" fmla="*/ 9800 w 10001"/>
                <a:gd name="connsiteY4" fmla="*/ 0 h 10000"/>
                <a:gd name="connsiteX0" fmla="*/ 9800 w 10001"/>
                <a:gd name="connsiteY0" fmla="*/ 0 h 10000"/>
                <a:gd name="connsiteX1" fmla="*/ 0 w 10001"/>
                <a:gd name="connsiteY1" fmla="*/ 6952 h 10000"/>
                <a:gd name="connsiteX2" fmla="*/ 2314 w 10001"/>
                <a:gd name="connsiteY2" fmla="*/ 7860 h 10000"/>
                <a:gd name="connsiteX3" fmla="*/ 9392 w 10001"/>
                <a:gd name="connsiteY3" fmla="*/ 10000 h 10000"/>
                <a:gd name="connsiteX4" fmla="*/ 9800 w 10001"/>
                <a:gd name="connsiteY4" fmla="*/ 0 h 10000"/>
                <a:gd name="connsiteX0" fmla="*/ 9800 w 10148"/>
                <a:gd name="connsiteY0" fmla="*/ 0 h 10158"/>
                <a:gd name="connsiteX1" fmla="*/ 0 w 10148"/>
                <a:gd name="connsiteY1" fmla="*/ 6952 h 10158"/>
                <a:gd name="connsiteX2" fmla="*/ 2314 w 10148"/>
                <a:gd name="connsiteY2" fmla="*/ 7860 h 10158"/>
                <a:gd name="connsiteX3" fmla="*/ 9794 w 10148"/>
                <a:gd name="connsiteY3" fmla="*/ 10158 h 10158"/>
                <a:gd name="connsiteX4" fmla="*/ 9800 w 10148"/>
                <a:gd name="connsiteY4" fmla="*/ 0 h 10158"/>
                <a:gd name="connsiteX0" fmla="*/ 9800 w 10148"/>
                <a:gd name="connsiteY0" fmla="*/ 0 h 10158"/>
                <a:gd name="connsiteX1" fmla="*/ 0 w 10148"/>
                <a:gd name="connsiteY1" fmla="*/ 6952 h 10158"/>
                <a:gd name="connsiteX2" fmla="*/ 1653 w 10148"/>
                <a:gd name="connsiteY2" fmla="*/ 8453 h 10158"/>
                <a:gd name="connsiteX3" fmla="*/ 9794 w 10148"/>
                <a:gd name="connsiteY3" fmla="*/ 10158 h 10158"/>
                <a:gd name="connsiteX4" fmla="*/ 9800 w 10148"/>
                <a:gd name="connsiteY4" fmla="*/ 0 h 10158"/>
                <a:gd name="connsiteX0" fmla="*/ 9800 w 10148"/>
                <a:gd name="connsiteY0" fmla="*/ 0 h 10158"/>
                <a:gd name="connsiteX1" fmla="*/ 0 w 10148"/>
                <a:gd name="connsiteY1" fmla="*/ 6952 h 10158"/>
                <a:gd name="connsiteX2" fmla="*/ 1653 w 10148"/>
                <a:gd name="connsiteY2" fmla="*/ 8453 h 10158"/>
                <a:gd name="connsiteX3" fmla="*/ 9794 w 10148"/>
                <a:gd name="connsiteY3" fmla="*/ 10158 h 10158"/>
                <a:gd name="connsiteX4" fmla="*/ 9800 w 10148"/>
                <a:gd name="connsiteY4" fmla="*/ 0 h 10158"/>
                <a:gd name="connsiteX0" fmla="*/ 8194 w 8542"/>
                <a:gd name="connsiteY0" fmla="*/ 0 h 10158"/>
                <a:gd name="connsiteX1" fmla="*/ 0 w 8542"/>
                <a:gd name="connsiteY1" fmla="*/ 7601 h 10158"/>
                <a:gd name="connsiteX2" fmla="*/ 47 w 8542"/>
                <a:gd name="connsiteY2" fmla="*/ 8453 h 10158"/>
                <a:gd name="connsiteX3" fmla="*/ 8188 w 8542"/>
                <a:gd name="connsiteY3" fmla="*/ 10158 h 10158"/>
                <a:gd name="connsiteX4" fmla="*/ 8194 w 8542"/>
                <a:gd name="connsiteY4" fmla="*/ 0 h 10158"/>
                <a:gd name="connsiteX0" fmla="*/ 9538 w 9975"/>
                <a:gd name="connsiteY0" fmla="*/ 0 h 10128"/>
                <a:gd name="connsiteX1" fmla="*/ 0 w 9975"/>
                <a:gd name="connsiteY1" fmla="*/ 7611 h 10128"/>
                <a:gd name="connsiteX2" fmla="*/ 55 w 9975"/>
                <a:gd name="connsiteY2" fmla="*/ 8450 h 10128"/>
                <a:gd name="connsiteX3" fmla="*/ 9586 w 9975"/>
                <a:gd name="connsiteY3" fmla="*/ 10128 h 10128"/>
                <a:gd name="connsiteX4" fmla="*/ 9538 w 9975"/>
                <a:gd name="connsiteY4" fmla="*/ 0 h 10128"/>
                <a:gd name="connsiteX0" fmla="*/ 9562 w 9999"/>
                <a:gd name="connsiteY0" fmla="*/ 0 h 10000"/>
                <a:gd name="connsiteX1" fmla="*/ 0 w 9999"/>
                <a:gd name="connsiteY1" fmla="*/ 7515 h 10000"/>
                <a:gd name="connsiteX2" fmla="*/ 55 w 9999"/>
                <a:gd name="connsiteY2" fmla="*/ 8343 h 10000"/>
                <a:gd name="connsiteX3" fmla="*/ 9610 w 9999"/>
                <a:gd name="connsiteY3" fmla="*/ 10000 h 10000"/>
                <a:gd name="connsiteX4" fmla="*/ 9562 w 9999"/>
                <a:gd name="connsiteY4" fmla="*/ 0 h 10000"/>
                <a:gd name="connsiteX0" fmla="*/ 9563 w 10000"/>
                <a:gd name="connsiteY0" fmla="*/ 0 h 10126"/>
                <a:gd name="connsiteX1" fmla="*/ 0 w 10000"/>
                <a:gd name="connsiteY1" fmla="*/ 7515 h 10126"/>
                <a:gd name="connsiteX2" fmla="*/ 55 w 10000"/>
                <a:gd name="connsiteY2" fmla="*/ 8343 h 10126"/>
                <a:gd name="connsiteX3" fmla="*/ 9611 w 10000"/>
                <a:gd name="connsiteY3" fmla="*/ 10126 h 10126"/>
                <a:gd name="connsiteX4" fmla="*/ 9563 w 10000"/>
                <a:gd name="connsiteY4" fmla="*/ 0 h 10126"/>
                <a:gd name="connsiteX0" fmla="*/ 9563 w 10000"/>
                <a:gd name="connsiteY0" fmla="*/ 0 h 10126"/>
                <a:gd name="connsiteX1" fmla="*/ 0 w 10000"/>
                <a:gd name="connsiteY1" fmla="*/ 7515 h 10126"/>
                <a:gd name="connsiteX2" fmla="*/ 55 w 10000"/>
                <a:gd name="connsiteY2" fmla="*/ 8343 h 10126"/>
                <a:gd name="connsiteX3" fmla="*/ 9611 w 10000"/>
                <a:gd name="connsiteY3" fmla="*/ 10126 h 10126"/>
                <a:gd name="connsiteX4" fmla="*/ 9563 w 10000"/>
                <a:gd name="connsiteY4" fmla="*/ 0 h 10126"/>
                <a:gd name="connsiteX0" fmla="*/ 9563 w 9799"/>
                <a:gd name="connsiteY0" fmla="*/ 0 h 10126"/>
                <a:gd name="connsiteX1" fmla="*/ 0 w 9799"/>
                <a:gd name="connsiteY1" fmla="*/ 7515 h 10126"/>
                <a:gd name="connsiteX2" fmla="*/ 55 w 9799"/>
                <a:gd name="connsiteY2" fmla="*/ 8343 h 10126"/>
                <a:gd name="connsiteX3" fmla="*/ 9611 w 9799"/>
                <a:gd name="connsiteY3" fmla="*/ 10126 h 10126"/>
                <a:gd name="connsiteX4" fmla="*/ 9563 w 9799"/>
                <a:gd name="connsiteY4" fmla="*/ 0 h 1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99" h="10126">
                  <a:moveTo>
                    <a:pt x="9563" y="0"/>
                  </a:moveTo>
                  <a:cubicBezTo>
                    <a:pt x="6380" y="3447"/>
                    <a:pt x="4378" y="4742"/>
                    <a:pt x="0" y="7515"/>
                  </a:cubicBezTo>
                  <a:cubicBezTo>
                    <a:pt x="19" y="7790"/>
                    <a:pt x="36" y="8067"/>
                    <a:pt x="55" y="8343"/>
                  </a:cubicBezTo>
                  <a:cubicBezTo>
                    <a:pt x="3592" y="8754"/>
                    <a:pt x="6787" y="8518"/>
                    <a:pt x="9611" y="10126"/>
                  </a:cubicBezTo>
                  <a:cubicBezTo>
                    <a:pt x="9580" y="4725"/>
                    <a:pt x="10082" y="3581"/>
                    <a:pt x="9563" y="0"/>
                  </a:cubicBezTo>
                  <a:close/>
                </a:path>
              </a:pathLst>
            </a:custGeom>
            <a:gradFill rotWithShape="1">
              <a:gsLst>
                <a:gs pos="75000">
                  <a:schemeClr val="bg1">
                    <a:lumMod val="85000"/>
                  </a:schemeClr>
                </a:gs>
                <a:gs pos="0">
                  <a:schemeClr val="bg1">
                    <a:lumMod val="75000"/>
                  </a:schemeClr>
                </a:gs>
                <a:gs pos="100000">
                  <a:srgbClr val="FFFFFF"/>
                </a:gs>
              </a:gsLst>
              <a:lin ang="10800000" scaled="0"/>
            </a:gradFill>
            <a:ln>
              <a:noFill/>
            </a:ln>
            <a:effectLst/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541" name="Rectangle 4">
              <a:extLst>
                <a:ext uri="{FF2B5EF4-FFF2-40B4-BE49-F238E27FC236}">
                  <a16:creationId xmlns:a16="http://schemas.microsoft.com/office/drawing/2014/main" id="{164DBCFC-5616-9547-B9D4-E3DCFE3BEA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3785" y="1706808"/>
              <a:ext cx="2317750" cy="23336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542" name="Oval 5">
              <a:extLst>
                <a:ext uri="{FF2B5EF4-FFF2-40B4-BE49-F238E27FC236}">
                  <a16:creationId xmlns:a16="http://schemas.microsoft.com/office/drawing/2014/main" id="{022CCE76-7473-384C-B8AD-4B26D3605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9197" y="1759196"/>
              <a:ext cx="2095500" cy="60483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543" name="Text Box 108">
              <a:extLst>
                <a:ext uri="{FF2B5EF4-FFF2-40B4-BE49-F238E27FC236}">
                  <a16:creationId xmlns:a16="http://schemas.microsoft.com/office/drawing/2014/main" id="{5C8E906F-87BB-6246-A8F8-5B849D5609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2415" y="1866181"/>
              <a:ext cx="186372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routing algorithm</a:t>
              </a:r>
            </a:p>
          </p:txBody>
        </p:sp>
        <p:sp>
          <p:nvSpPr>
            <p:cNvPr id="544" name="Rectangle 109">
              <a:extLst>
                <a:ext uri="{FF2B5EF4-FFF2-40B4-BE49-F238E27FC236}">
                  <a16:creationId xmlns:a16="http://schemas.microsoft.com/office/drawing/2014/main" id="{5814F0BC-A4E2-414A-8230-B48770800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3172" y="2586219"/>
              <a:ext cx="2005013" cy="135737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546" name="Text Box 111">
              <a:extLst>
                <a:ext uri="{FF2B5EF4-FFF2-40B4-BE49-F238E27FC236}">
                  <a16:creationId xmlns:a16="http://schemas.microsoft.com/office/drawing/2014/main" id="{C638B8A1-75B3-8749-A235-1EE1778B60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06660" y="2864096"/>
              <a:ext cx="12128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header value</a:t>
              </a:r>
            </a:p>
          </p:txBody>
        </p:sp>
        <p:sp>
          <p:nvSpPr>
            <p:cNvPr id="547" name="Text Box 112">
              <a:extLst>
                <a:ext uri="{FF2B5EF4-FFF2-40B4-BE49-F238E27FC236}">
                  <a16:creationId xmlns:a16="http://schemas.microsoft.com/office/drawing/2014/main" id="{CAC7F94E-387B-054D-AC5B-A6ACAFEBC9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73460" y="2865683"/>
              <a:ext cx="10414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output link</a:t>
              </a:r>
            </a:p>
          </p:txBody>
        </p:sp>
        <p:sp>
          <p:nvSpPr>
            <p:cNvPr id="548" name="Line 113">
              <a:extLst>
                <a:ext uri="{FF2B5EF4-FFF2-40B4-BE49-F238E27FC236}">
                  <a16:creationId xmlns:a16="http://schemas.microsoft.com/office/drawing/2014/main" id="{F1E4DBAB-F3DB-A040-865E-B04E531361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1885" y="2876796"/>
              <a:ext cx="7937" cy="10668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549" name="Text Box 114">
              <a:extLst>
                <a:ext uri="{FF2B5EF4-FFF2-40B4-BE49-F238E27FC236}">
                  <a16:creationId xmlns:a16="http://schemas.microsoft.com/office/drawing/2014/main" id="{632019DF-E579-4B45-A8CE-2312F51B8E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2297" y="3148258"/>
              <a:ext cx="520700" cy="82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0100</a:t>
              </a:r>
            </a:p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0101</a:t>
              </a:r>
            </a:p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0111</a:t>
              </a:r>
            </a:p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1001</a:t>
              </a:r>
            </a:p>
          </p:txBody>
        </p:sp>
        <p:sp>
          <p:nvSpPr>
            <p:cNvPr id="550" name="Text Box 115">
              <a:extLst>
                <a:ext uri="{FF2B5EF4-FFF2-40B4-BE49-F238E27FC236}">
                  <a16:creationId xmlns:a16="http://schemas.microsoft.com/office/drawing/2014/main" id="{54502672-4BE9-284A-B3B3-FA8A482CE2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7760" y="3148258"/>
              <a:ext cx="268287" cy="82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3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2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2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1</a:t>
              </a:r>
            </a:p>
          </p:txBody>
        </p:sp>
        <p:sp>
          <p:nvSpPr>
            <p:cNvPr id="551" name="Line 116">
              <a:extLst>
                <a:ext uri="{FF2B5EF4-FFF2-40B4-BE49-F238E27FC236}">
                  <a16:creationId xmlns:a16="http://schemas.microsoft.com/office/drawing/2014/main" id="{7AC235F1-D847-EB45-9746-2E1D0ED697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3172" y="3133971"/>
              <a:ext cx="20066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552" name="Line 117">
              <a:extLst>
                <a:ext uri="{FF2B5EF4-FFF2-40B4-BE49-F238E27FC236}">
                  <a16:creationId xmlns:a16="http://schemas.microsoft.com/office/drawing/2014/main" id="{E3F3F0A3-B7B7-C84F-8E76-3C4C5F55CD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5235" y="2886321"/>
              <a:ext cx="20066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818" name="Text Box 108">
              <a:extLst>
                <a:ext uri="{FF2B5EF4-FFF2-40B4-BE49-F238E27FC236}">
                  <a16:creationId xmlns:a16="http://schemas.microsoft.com/office/drawing/2014/main" id="{E7C9C96C-2BC6-C44A-AE8A-01BCFB4741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1421" y="2588130"/>
              <a:ext cx="218185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local forwarding table</a:t>
              </a:r>
            </a:p>
          </p:txBody>
        </p:sp>
        <p:sp>
          <p:nvSpPr>
            <p:cNvPr id="553" name="AutoShape 118">
              <a:extLst>
                <a:ext uri="{FF2B5EF4-FFF2-40B4-BE49-F238E27FC236}">
                  <a16:creationId xmlns:a16="http://schemas.microsoft.com/office/drawing/2014/main" id="{CE405A55-DEFA-E34D-A391-3BAFA1DB294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641697" y="2356096"/>
              <a:ext cx="241300" cy="273050"/>
            </a:xfrm>
            <a:prstGeom prst="rightArrow">
              <a:avLst>
                <a:gd name="adj1" fmla="val 51167"/>
                <a:gd name="adj2" fmla="val 39736"/>
              </a:avLst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</p:grpSp>
      <p:sp>
        <p:nvSpPr>
          <p:cNvPr id="171" name="Content Placeholder 4">
            <a:extLst>
              <a:ext uri="{FF2B5EF4-FFF2-40B4-BE49-F238E27FC236}">
                <a16:creationId xmlns:a16="http://schemas.microsoft.com/office/drawing/2014/main" id="{5FE3427C-6327-DC4F-BEB5-B04B68C98F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2534" y="2514905"/>
            <a:ext cx="2930611" cy="3063265"/>
          </a:xfrm>
        </p:spPr>
        <p:txBody>
          <a:bodyPr>
            <a:normAutofit fontScale="92500" lnSpcReduction="10000"/>
          </a:bodyPr>
          <a:lstStyle/>
          <a:p>
            <a:pPr marL="130175" indent="0">
              <a:buNone/>
            </a:pPr>
            <a:r>
              <a:rPr lang="en-US" altLang="en-US" sz="3000" i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Forwarding</a:t>
            </a:r>
            <a:r>
              <a:rPr lang="en-US" altLang="en-US" i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:</a:t>
            </a: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 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aka “switching”</a:t>
            </a:r>
          </a:p>
          <a:p>
            <a:r>
              <a:rPr lang="en-US" altLang="en-US" i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local</a:t>
            </a:r>
            <a:r>
              <a:rPr lang="en-US" altLang="en-US" i="1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action: move arriving packets from router’</a:t>
            </a:r>
            <a:r>
              <a:rPr lang="en-US" altLang="ja-JP" dirty="0">
                <a:ea typeface="ＭＳ Ｐゴシック" panose="020B0600070205080204" pitchFamily="34" charset="-128"/>
              </a:rPr>
              <a:t>s input link to appropriate router output link</a:t>
            </a:r>
          </a:p>
          <a:p>
            <a:endParaRPr lang="en-US" dirty="0"/>
          </a:p>
        </p:txBody>
      </p:sp>
      <p:cxnSp>
        <p:nvCxnSpPr>
          <p:cNvPr id="172" name="Straight Connector 421888">
            <a:extLst>
              <a:ext uri="{FF2B5EF4-FFF2-40B4-BE49-F238E27FC236}">
                <a16:creationId xmlns:a16="http://schemas.microsoft.com/office/drawing/2014/main" id="{67BEC5DA-6BEA-4541-B3B2-BF40B813A13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89758" y="2757407"/>
            <a:ext cx="1281663" cy="0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C4AE8E60-10FA-844B-BD5E-0345F648B720}"/>
              </a:ext>
            </a:extLst>
          </p:cNvPr>
          <p:cNvGrpSpPr/>
          <p:nvPr/>
        </p:nvGrpSpPr>
        <p:grpSpPr>
          <a:xfrm>
            <a:off x="3744796" y="2580320"/>
            <a:ext cx="2017520" cy="338554"/>
            <a:chOff x="6181202" y="4326532"/>
            <a:chExt cx="2017520" cy="338554"/>
          </a:xfrm>
        </p:grpSpPr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3F05E7B2-15F6-4A4E-84F8-2F0C7DBC381C}"/>
                </a:ext>
              </a:extLst>
            </p:cNvPr>
            <p:cNvSpPr/>
            <p:nvPr/>
          </p:nvSpPr>
          <p:spPr>
            <a:xfrm>
              <a:off x="6192122" y="4338108"/>
              <a:ext cx="2006600" cy="29597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Text Box 110">
              <a:extLst>
                <a:ext uri="{FF2B5EF4-FFF2-40B4-BE49-F238E27FC236}">
                  <a16:creationId xmlns:a16="http://schemas.microsoft.com/office/drawing/2014/main" id="{269466F0-DCF5-FF48-986E-8EB8C52CE7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81202" y="4326532"/>
              <a:ext cx="200567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rPr>
                <a:t>local forwarding table</a:t>
              </a: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A5553ADE-8F22-E143-9FEE-D8406830AC5F}"/>
              </a:ext>
            </a:extLst>
          </p:cNvPr>
          <p:cNvGrpSpPr/>
          <p:nvPr/>
        </p:nvGrpSpPr>
        <p:grpSpPr>
          <a:xfrm>
            <a:off x="5698975" y="3819688"/>
            <a:ext cx="2183401" cy="2394971"/>
            <a:chOff x="5698975" y="3819688"/>
            <a:chExt cx="2183401" cy="2394971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5F75045C-CAEF-BE41-B0E7-8DCF29B7EFBD}"/>
                </a:ext>
              </a:extLst>
            </p:cNvPr>
            <p:cNvSpPr/>
            <p:nvPr/>
          </p:nvSpPr>
          <p:spPr>
            <a:xfrm>
              <a:off x="7050700" y="6168940"/>
              <a:ext cx="47640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1FB5981E-1E94-C34D-A30F-382C97EBC919}"/>
                </a:ext>
              </a:extLst>
            </p:cNvPr>
            <p:cNvSpPr/>
            <p:nvPr/>
          </p:nvSpPr>
          <p:spPr>
            <a:xfrm>
              <a:off x="6359921" y="5968768"/>
              <a:ext cx="47640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C2E83222-FB14-4F4B-AFE1-FC39D5330E7D}"/>
                </a:ext>
              </a:extLst>
            </p:cNvPr>
            <p:cNvSpPr/>
            <p:nvPr/>
          </p:nvSpPr>
          <p:spPr>
            <a:xfrm>
              <a:off x="5698975" y="6141541"/>
              <a:ext cx="47640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EDC19385-8E61-AD46-95C9-DDCD5449A73D}"/>
                </a:ext>
              </a:extLst>
            </p:cNvPr>
            <p:cNvSpPr/>
            <p:nvPr/>
          </p:nvSpPr>
          <p:spPr>
            <a:xfrm>
              <a:off x="7405975" y="4146032"/>
              <a:ext cx="47640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2D366EE5-B582-514F-954C-D5D4F7048A25}"/>
                </a:ext>
              </a:extLst>
            </p:cNvPr>
            <p:cNvSpPr/>
            <p:nvPr/>
          </p:nvSpPr>
          <p:spPr>
            <a:xfrm>
              <a:off x="6407517" y="3819688"/>
              <a:ext cx="47640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1" name="Content Placeholder 4">
            <a:extLst>
              <a:ext uri="{FF2B5EF4-FFF2-40B4-BE49-F238E27FC236}">
                <a16:creationId xmlns:a16="http://schemas.microsoft.com/office/drawing/2014/main" id="{7657B180-3511-BD43-A1D3-883B21FB89BF}"/>
              </a:ext>
            </a:extLst>
          </p:cNvPr>
          <p:cNvSpPr txBox="1">
            <a:spLocks/>
          </p:cNvSpPr>
          <p:nvPr/>
        </p:nvSpPr>
        <p:spPr>
          <a:xfrm>
            <a:off x="8430283" y="1824271"/>
            <a:ext cx="3555414" cy="3006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13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0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Routing: </a:t>
            </a:r>
          </a:p>
          <a:p>
            <a:pPr marL="4000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global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action: determine source-destination paths taken by packets</a:t>
            </a:r>
          </a:p>
          <a:p>
            <a:pPr marL="4000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routing algorithms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2" name="Freeform 120">
            <a:extLst>
              <a:ext uri="{FF2B5EF4-FFF2-40B4-BE49-F238E27FC236}">
                <a16:creationId xmlns:a16="http://schemas.microsoft.com/office/drawing/2014/main" id="{A85ABB82-D166-5E4F-B1B2-977AB9ED35FA}"/>
              </a:ext>
            </a:extLst>
          </p:cNvPr>
          <p:cNvSpPr>
            <a:spLocks/>
          </p:cNvSpPr>
          <p:nvPr/>
        </p:nvSpPr>
        <p:spPr bwMode="auto">
          <a:xfrm>
            <a:off x="4869344" y="4824326"/>
            <a:ext cx="1041867" cy="336451"/>
          </a:xfrm>
          <a:custGeom>
            <a:avLst/>
            <a:gdLst>
              <a:gd name="T0" fmla="*/ 0 w 10844"/>
              <a:gd name="T1" fmla="*/ 2147483647 h 14797"/>
              <a:gd name="T2" fmla="*/ 2147483647 w 10844"/>
              <a:gd name="T3" fmla="*/ 2147483647 h 14797"/>
              <a:gd name="T4" fmla="*/ 2147483647 w 10844"/>
              <a:gd name="T5" fmla="*/ 2147483647 h 14797"/>
              <a:gd name="T6" fmla="*/ 0 60000 65536"/>
              <a:gd name="T7" fmla="*/ 0 60000 65536"/>
              <a:gd name="T8" fmla="*/ 0 60000 65536"/>
              <a:gd name="T9" fmla="*/ 0 w 10844"/>
              <a:gd name="T10" fmla="*/ 0 h 14797"/>
              <a:gd name="T11" fmla="*/ 10844 w 10844"/>
              <a:gd name="T12" fmla="*/ 14797 h 1479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844" h="14797">
                <a:moveTo>
                  <a:pt x="0" y="14797"/>
                </a:moveTo>
                <a:cubicBezTo>
                  <a:pt x="2168" y="9517"/>
                  <a:pt x="5654" y="-1331"/>
                  <a:pt x="7042" y="135"/>
                </a:cubicBezTo>
                <a:cubicBezTo>
                  <a:pt x="8563" y="1950"/>
                  <a:pt x="9984" y="6698"/>
                  <a:pt x="10844" y="9978"/>
                </a:cubicBezTo>
              </a:path>
            </a:pathLst>
          </a:custGeom>
          <a:noFill/>
          <a:ln w="57150" cmpd="sng">
            <a:solidFill>
              <a:srgbClr val="FF33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F77D4F4E-82DC-B747-BFB8-E0F63F6EECB6}"/>
              </a:ext>
            </a:extLst>
          </p:cNvPr>
          <p:cNvGrpSpPr/>
          <p:nvPr/>
        </p:nvGrpSpPr>
        <p:grpSpPr>
          <a:xfrm>
            <a:off x="3689197" y="1759195"/>
            <a:ext cx="2095500" cy="604837"/>
            <a:chOff x="3839579" y="1912090"/>
            <a:chExt cx="2095500" cy="604837"/>
          </a:xfrm>
        </p:grpSpPr>
        <p:sp>
          <p:nvSpPr>
            <p:cNvPr id="194" name="Oval 5">
              <a:extLst>
                <a:ext uri="{FF2B5EF4-FFF2-40B4-BE49-F238E27FC236}">
                  <a16:creationId xmlns:a16="http://schemas.microsoft.com/office/drawing/2014/main" id="{6AA9AC6C-CC8B-064C-85B5-59909EAFBA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579" y="1912090"/>
              <a:ext cx="2095500" cy="604837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195" name="Text Box 108">
              <a:extLst>
                <a:ext uri="{FF2B5EF4-FFF2-40B4-BE49-F238E27FC236}">
                  <a16:creationId xmlns:a16="http://schemas.microsoft.com/office/drawing/2014/main" id="{DE2FECE5-EA6F-3043-93EE-B61DA63B97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4815" y="2018581"/>
              <a:ext cx="186372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routing algorithm</a:t>
              </a:r>
            </a:p>
          </p:txBody>
        </p:sp>
      </p:grpSp>
      <p:sp>
        <p:nvSpPr>
          <p:cNvPr id="196" name="Freeform 195">
            <a:extLst>
              <a:ext uri="{FF2B5EF4-FFF2-40B4-BE49-F238E27FC236}">
                <a16:creationId xmlns:a16="http://schemas.microsoft.com/office/drawing/2014/main" id="{A5C87FD2-E0CC-8D44-AEED-45C86DD2F1BA}"/>
              </a:ext>
            </a:extLst>
          </p:cNvPr>
          <p:cNvSpPr/>
          <p:nvPr/>
        </p:nvSpPr>
        <p:spPr>
          <a:xfrm>
            <a:off x="5748185" y="4775202"/>
            <a:ext cx="2423480" cy="399173"/>
          </a:xfrm>
          <a:custGeom>
            <a:avLst/>
            <a:gdLst>
              <a:gd name="connsiteX0" fmla="*/ 0 w 2417086"/>
              <a:gd name="connsiteY0" fmla="*/ 136686 h 393747"/>
              <a:gd name="connsiteX1" fmla="*/ 613863 w 2417086"/>
              <a:gd name="connsiteY1" fmla="*/ 392462 h 393747"/>
              <a:gd name="connsiteX2" fmla="*/ 1579419 w 2417086"/>
              <a:gd name="connsiteY2" fmla="*/ 40770 h 393747"/>
              <a:gd name="connsiteX3" fmla="*/ 2417086 w 2417086"/>
              <a:gd name="connsiteY3" fmla="*/ 21586 h 393747"/>
              <a:gd name="connsiteX0" fmla="*/ 0 w 2423480"/>
              <a:gd name="connsiteY0" fmla="*/ 153322 h 410383"/>
              <a:gd name="connsiteX1" fmla="*/ 613863 w 2423480"/>
              <a:gd name="connsiteY1" fmla="*/ 409098 h 410383"/>
              <a:gd name="connsiteX2" fmla="*/ 1579419 w 2423480"/>
              <a:gd name="connsiteY2" fmla="*/ 57406 h 410383"/>
              <a:gd name="connsiteX3" fmla="*/ 2423480 w 2423480"/>
              <a:gd name="connsiteY3" fmla="*/ 12644 h 410383"/>
              <a:gd name="connsiteX0" fmla="*/ 0 w 2423480"/>
              <a:gd name="connsiteY0" fmla="*/ 142112 h 399173"/>
              <a:gd name="connsiteX1" fmla="*/ 613863 w 2423480"/>
              <a:gd name="connsiteY1" fmla="*/ 397888 h 399173"/>
              <a:gd name="connsiteX2" fmla="*/ 1579419 w 2423480"/>
              <a:gd name="connsiteY2" fmla="*/ 46196 h 399173"/>
              <a:gd name="connsiteX3" fmla="*/ 2423480 w 2423480"/>
              <a:gd name="connsiteY3" fmla="*/ 1434 h 399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3480" h="399173">
                <a:moveTo>
                  <a:pt x="0" y="142112"/>
                </a:moveTo>
                <a:cubicBezTo>
                  <a:pt x="175313" y="277993"/>
                  <a:pt x="350627" y="413874"/>
                  <a:pt x="613863" y="397888"/>
                </a:cubicBezTo>
                <a:cubicBezTo>
                  <a:pt x="877099" y="381902"/>
                  <a:pt x="1277816" y="112272"/>
                  <a:pt x="1579419" y="46196"/>
                </a:cubicBezTo>
                <a:cubicBezTo>
                  <a:pt x="1881022" y="-19880"/>
                  <a:pt x="2065394" y="5697"/>
                  <a:pt x="2423480" y="1434"/>
                </a:cubicBezTo>
              </a:path>
            </a:pathLst>
          </a:custGeom>
          <a:noFill/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B29142F9-CC29-5E4D-95CD-5C2306E2F53B}"/>
              </a:ext>
            </a:extLst>
          </p:cNvPr>
          <p:cNvGrpSpPr/>
          <p:nvPr/>
        </p:nvGrpSpPr>
        <p:grpSpPr>
          <a:xfrm>
            <a:off x="5600948" y="2059246"/>
            <a:ext cx="2852523" cy="3990339"/>
            <a:chOff x="5600948" y="2059246"/>
            <a:chExt cx="2852523" cy="3990339"/>
          </a:xfrm>
        </p:grpSpPr>
        <p:cxnSp>
          <p:nvCxnSpPr>
            <p:cNvPr id="198" name="Straight Connector 421894">
              <a:extLst>
                <a:ext uri="{FF2B5EF4-FFF2-40B4-BE49-F238E27FC236}">
                  <a16:creationId xmlns:a16="http://schemas.microsoft.com/office/drawing/2014/main" id="{F36971C0-1F13-4A41-BB18-D152D16F247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5600948" y="2062812"/>
              <a:ext cx="2852523" cy="0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9" name="Straight Connector 421894">
              <a:extLst>
                <a:ext uri="{FF2B5EF4-FFF2-40B4-BE49-F238E27FC236}">
                  <a16:creationId xmlns:a16="http://schemas.microsoft.com/office/drawing/2014/main" id="{986A894E-8D9E-4643-8C6D-EA7304E28F7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6643279" y="2072337"/>
              <a:ext cx="1781930" cy="1569387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0" name="Straight Connector 421894">
              <a:extLst>
                <a:ext uri="{FF2B5EF4-FFF2-40B4-BE49-F238E27FC236}">
                  <a16:creationId xmlns:a16="http://schemas.microsoft.com/office/drawing/2014/main" id="{C67AD993-1126-0445-AE04-A913A9CBF87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7640094" y="2059246"/>
              <a:ext cx="802722" cy="1908551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3D7816E0-E12B-0149-ACB6-EDCDC75F42FB}"/>
                </a:ext>
              </a:extLst>
            </p:cNvPr>
            <p:cNvGrpSpPr/>
            <p:nvPr/>
          </p:nvGrpSpPr>
          <p:grpSpPr>
            <a:xfrm>
              <a:off x="6178773" y="2060294"/>
              <a:ext cx="2270746" cy="3989291"/>
              <a:chOff x="6178773" y="2060294"/>
              <a:chExt cx="2270746" cy="3989291"/>
            </a:xfrm>
          </p:grpSpPr>
          <p:sp>
            <p:nvSpPr>
              <p:cNvPr id="202" name="Freeform 201">
                <a:extLst>
                  <a:ext uri="{FF2B5EF4-FFF2-40B4-BE49-F238E27FC236}">
                    <a16:creationId xmlns:a16="http://schemas.microsoft.com/office/drawing/2014/main" id="{DC634A93-9183-774E-AE03-FB170D41D36F}"/>
                  </a:ext>
                </a:extLst>
              </p:cNvPr>
              <p:cNvSpPr/>
              <p:nvPr/>
            </p:nvSpPr>
            <p:spPr>
              <a:xfrm>
                <a:off x="6852213" y="2060294"/>
                <a:ext cx="1597306" cy="3796496"/>
              </a:xfrm>
              <a:custGeom>
                <a:avLst/>
                <a:gdLst>
                  <a:gd name="connsiteX0" fmla="*/ 1597306 w 1597306"/>
                  <a:gd name="connsiteY0" fmla="*/ 0 h 3796496"/>
                  <a:gd name="connsiteX1" fmla="*/ 925974 w 1597306"/>
                  <a:gd name="connsiteY1" fmla="*/ 3784921 h 3796496"/>
                  <a:gd name="connsiteX2" fmla="*/ 0 w 1597306"/>
                  <a:gd name="connsiteY2" fmla="*/ 3796496 h 3796496"/>
                  <a:gd name="connsiteX3" fmla="*/ 0 w 1597306"/>
                  <a:gd name="connsiteY3" fmla="*/ 3796496 h 3796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306" h="3796496">
                    <a:moveTo>
                      <a:pt x="1597306" y="0"/>
                    </a:moveTo>
                    <a:lnTo>
                      <a:pt x="925974" y="3784921"/>
                    </a:lnTo>
                    <a:lnTo>
                      <a:pt x="0" y="3796496"/>
                    </a:lnTo>
                    <a:lnTo>
                      <a:pt x="0" y="3796496"/>
                    </a:lnTo>
                  </a:path>
                </a:pathLst>
              </a:custGeom>
              <a:noFill/>
              <a:ln w="19050">
                <a:solidFill>
                  <a:srgbClr val="C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03" name="Straight Connector 421894">
                <a:extLst>
                  <a:ext uri="{FF2B5EF4-FFF2-40B4-BE49-F238E27FC236}">
                    <a16:creationId xmlns:a16="http://schemas.microsoft.com/office/drawing/2014/main" id="{6EDBDBAB-C930-F84D-80C9-D9E34D32A8C4}"/>
                  </a:ext>
                </a:extLst>
              </p:cNvPr>
              <p:cNvCxnSpPr>
                <a:cxnSpLocks noChangeShapeType="1"/>
                <a:stCxn id="202" idx="1"/>
              </p:cNvCxnSpPr>
              <p:nvPr/>
            </p:nvCxnSpPr>
            <p:spPr bwMode="auto">
              <a:xfrm flipH="1">
                <a:off x="7535735" y="5845215"/>
                <a:ext cx="242452" cy="204370"/>
              </a:xfrm>
              <a:prstGeom prst="line">
                <a:avLst/>
              </a:pr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4" name="Straight Connector 421894">
                <a:extLst>
                  <a:ext uri="{FF2B5EF4-FFF2-40B4-BE49-F238E27FC236}">
                    <a16:creationId xmlns:a16="http://schemas.microsoft.com/office/drawing/2014/main" id="{DE2ACEEC-DC6A-C94A-8BDD-A0D89E6FB1AD}"/>
                  </a:ext>
                </a:extLst>
              </p:cNvPr>
              <p:cNvCxnSpPr>
                <a:cxnSpLocks noChangeShapeType="1"/>
                <a:stCxn id="202" idx="1"/>
              </p:cNvCxnSpPr>
              <p:nvPr/>
            </p:nvCxnSpPr>
            <p:spPr bwMode="auto">
              <a:xfrm flipH="1">
                <a:off x="6178773" y="5845215"/>
                <a:ext cx="1599414" cy="182258"/>
              </a:xfrm>
              <a:prstGeom prst="line">
                <a:avLst/>
              </a:pr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4BB15F40-80D2-084B-8214-2C34569B8E3D}"/>
              </a:ext>
            </a:extLst>
          </p:cNvPr>
          <p:cNvGrpSpPr/>
          <p:nvPr/>
        </p:nvGrpSpPr>
        <p:grpSpPr>
          <a:xfrm>
            <a:off x="5679271" y="3642935"/>
            <a:ext cx="2210121" cy="2467075"/>
            <a:chOff x="5679271" y="3642935"/>
            <a:chExt cx="2210121" cy="2467075"/>
          </a:xfrm>
        </p:grpSpPr>
        <p:sp>
          <p:nvSpPr>
            <p:cNvPr id="206" name="Oval 144">
              <a:extLst>
                <a:ext uri="{FF2B5EF4-FFF2-40B4-BE49-F238E27FC236}">
                  <a16:creationId xmlns:a16="http://schemas.microsoft.com/office/drawing/2014/main" id="{83705B84-BD01-4145-9543-E1CD14378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4350" y="5992553"/>
              <a:ext cx="498632" cy="117457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07" name="Oval 144">
              <a:extLst>
                <a:ext uri="{FF2B5EF4-FFF2-40B4-BE49-F238E27FC236}">
                  <a16:creationId xmlns:a16="http://schemas.microsoft.com/office/drawing/2014/main" id="{EF6A0460-1F3E-174E-A84A-6B0DF9450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4311" y="5792457"/>
              <a:ext cx="498632" cy="117457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08" name="Oval 144">
              <a:extLst>
                <a:ext uri="{FF2B5EF4-FFF2-40B4-BE49-F238E27FC236}">
                  <a16:creationId xmlns:a16="http://schemas.microsoft.com/office/drawing/2014/main" id="{2ED11F2F-83D8-E442-802E-C3B091306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9271" y="5968768"/>
              <a:ext cx="498632" cy="117457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09" name="Oval 144">
              <a:extLst>
                <a:ext uri="{FF2B5EF4-FFF2-40B4-BE49-F238E27FC236}">
                  <a16:creationId xmlns:a16="http://schemas.microsoft.com/office/drawing/2014/main" id="{944FD1E4-A18B-A34F-A81F-A72A7E921B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0760" y="3969843"/>
              <a:ext cx="498632" cy="117457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10" name="Oval 144">
              <a:extLst>
                <a:ext uri="{FF2B5EF4-FFF2-40B4-BE49-F238E27FC236}">
                  <a16:creationId xmlns:a16="http://schemas.microsoft.com/office/drawing/2014/main" id="{C6042A49-3FA0-7E41-8444-677C9989C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5551" y="3642935"/>
              <a:ext cx="498632" cy="117457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</p:grpSp>
      <p:sp>
        <p:nvSpPr>
          <p:cNvPr id="167" name="Slide Number Placeholder 5">
            <a:extLst>
              <a:ext uri="{FF2B5EF4-FFF2-40B4-BE49-F238E27FC236}">
                <a16:creationId xmlns:a16="http://schemas.microsoft.com/office/drawing/2014/main" id="{46C04000-6460-9645-A637-B7F87E9F2D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02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uiExpand="1" build="p"/>
      <p:bldP spid="191" grpId="0"/>
      <p:bldP spid="192" grpId="0" animBg="1"/>
      <p:bldP spid="19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38B9E9-C01E-DC49-89A0-3007A0DDC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93" y="671089"/>
            <a:ext cx="10922758" cy="5252742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C70FDC37-2EAC-C64C-9EFA-73CEA5536552}"/>
              </a:ext>
            </a:extLst>
          </p:cNvPr>
          <p:cNvSpPr/>
          <p:nvPr/>
        </p:nvSpPr>
        <p:spPr>
          <a:xfrm>
            <a:off x="1445846" y="2196123"/>
            <a:ext cx="9159631" cy="1414585"/>
          </a:xfrm>
          <a:custGeom>
            <a:avLst/>
            <a:gdLst>
              <a:gd name="connsiteX0" fmla="*/ 39077 w 9159631"/>
              <a:gd name="connsiteY0" fmla="*/ 1414585 h 1414585"/>
              <a:gd name="connsiteX1" fmla="*/ 31262 w 9159631"/>
              <a:gd name="connsiteY1" fmla="*/ 1289539 h 1414585"/>
              <a:gd name="connsiteX2" fmla="*/ 0 w 9159631"/>
              <a:gd name="connsiteY2" fmla="*/ 1211385 h 1414585"/>
              <a:gd name="connsiteX3" fmla="*/ 39077 w 9159631"/>
              <a:gd name="connsiteY3" fmla="*/ 1148862 h 1414585"/>
              <a:gd name="connsiteX4" fmla="*/ 132862 w 9159631"/>
              <a:gd name="connsiteY4" fmla="*/ 1109785 h 1414585"/>
              <a:gd name="connsiteX5" fmla="*/ 242277 w 9159631"/>
              <a:gd name="connsiteY5" fmla="*/ 984739 h 1414585"/>
              <a:gd name="connsiteX6" fmla="*/ 296985 w 9159631"/>
              <a:gd name="connsiteY6" fmla="*/ 937846 h 1414585"/>
              <a:gd name="connsiteX7" fmla="*/ 375139 w 9159631"/>
              <a:gd name="connsiteY7" fmla="*/ 930031 h 1414585"/>
              <a:gd name="connsiteX8" fmla="*/ 445477 w 9159631"/>
              <a:gd name="connsiteY8" fmla="*/ 898769 h 1414585"/>
              <a:gd name="connsiteX9" fmla="*/ 523631 w 9159631"/>
              <a:gd name="connsiteY9" fmla="*/ 883139 h 1414585"/>
              <a:gd name="connsiteX10" fmla="*/ 601785 w 9159631"/>
              <a:gd name="connsiteY10" fmla="*/ 804985 h 1414585"/>
              <a:gd name="connsiteX11" fmla="*/ 687754 w 9159631"/>
              <a:gd name="connsiteY11" fmla="*/ 734646 h 1414585"/>
              <a:gd name="connsiteX12" fmla="*/ 726831 w 9159631"/>
              <a:gd name="connsiteY12" fmla="*/ 625231 h 1414585"/>
              <a:gd name="connsiteX13" fmla="*/ 804985 w 9159631"/>
              <a:gd name="connsiteY13" fmla="*/ 554892 h 1414585"/>
              <a:gd name="connsiteX14" fmla="*/ 828431 w 9159631"/>
              <a:gd name="connsiteY14" fmla="*/ 531446 h 1414585"/>
              <a:gd name="connsiteX15" fmla="*/ 930031 w 9159631"/>
              <a:gd name="connsiteY15" fmla="*/ 578339 h 1414585"/>
              <a:gd name="connsiteX16" fmla="*/ 930031 w 9159631"/>
              <a:gd name="connsiteY16" fmla="*/ 578339 h 1414585"/>
              <a:gd name="connsiteX17" fmla="*/ 1031631 w 9159631"/>
              <a:gd name="connsiteY17" fmla="*/ 617415 h 1414585"/>
              <a:gd name="connsiteX18" fmla="*/ 1031631 w 9159631"/>
              <a:gd name="connsiteY18" fmla="*/ 617415 h 1414585"/>
              <a:gd name="connsiteX19" fmla="*/ 1148862 w 9159631"/>
              <a:gd name="connsiteY19" fmla="*/ 601785 h 1414585"/>
              <a:gd name="connsiteX20" fmla="*/ 1148862 w 9159631"/>
              <a:gd name="connsiteY20" fmla="*/ 601785 h 1414585"/>
              <a:gd name="connsiteX21" fmla="*/ 1266092 w 9159631"/>
              <a:gd name="connsiteY21" fmla="*/ 508000 h 1414585"/>
              <a:gd name="connsiteX22" fmla="*/ 1422400 w 9159631"/>
              <a:gd name="connsiteY22" fmla="*/ 523631 h 1414585"/>
              <a:gd name="connsiteX23" fmla="*/ 1492739 w 9159631"/>
              <a:gd name="connsiteY23" fmla="*/ 593969 h 1414585"/>
              <a:gd name="connsiteX24" fmla="*/ 1672492 w 9159631"/>
              <a:gd name="connsiteY24" fmla="*/ 601785 h 1414585"/>
              <a:gd name="connsiteX25" fmla="*/ 1672492 w 9159631"/>
              <a:gd name="connsiteY25" fmla="*/ 601785 h 1414585"/>
              <a:gd name="connsiteX26" fmla="*/ 1844431 w 9159631"/>
              <a:gd name="connsiteY26" fmla="*/ 609600 h 1414585"/>
              <a:gd name="connsiteX27" fmla="*/ 1969477 w 9159631"/>
              <a:gd name="connsiteY27" fmla="*/ 593969 h 1414585"/>
              <a:gd name="connsiteX28" fmla="*/ 2008554 w 9159631"/>
              <a:gd name="connsiteY28" fmla="*/ 570523 h 1414585"/>
              <a:gd name="connsiteX29" fmla="*/ 2016369 w 9159631"/>
              <a:gd name="connsiteY29" fmla="*/ 508000 h 1414585"/>
              <a:gd name="connsiteX30" fmla="*/ 2078892 w 9159631"/>
              <a:gd name="connsiteY30" fmla="*/ 461108 h 1414585"/>
              <a:gd name="connsiteX31" fmla="*/ 2196123 w 9159631"/>
              <a:gd name="connsiteY31" fmla="*/ 453292 h 1414585"/>
              <a:gd name="connsiteX32" fmla="*/ 2274277 w 9159631"/>
              <a:gd name="connsiteY32" fmla="*/ 398585 h 1414585"/>
              <a:gd name="connsiteX33" fmla="*/ 2344616 w 9159631"/>
              <a:gd name="connsiteY33" fmla="*/ 398585 h 1414585"/>
              <a:gd name="connsiteX34" fmla="*/ 2383692 w 9159631"/>
              <a:gd name="connsiteY34" fmla="*/ 406400 h 1414585"/>
              <a:gd name="connsiteX35" fmla="*/ 2454031 w 9159631"/>
              <a:gd name="connsiteY35" fmla="*/ 367323 h 1414585"/>
              <a:gd name="connsiteX36" fmla="*/ 2563446 w 9159631"/>
              <a:gd name="connsiteY36" fmla="*/ 382954 h 1414585"/>
              <a:gd name="connsiteX37" fmla="*/ 2735385 w 9159631"/>
              <a:gd name="connsiteY37" fmla="*/ 359508 h 1414585"/>
              <a:gd name="connsiteX38" fmla="*/ 2735385 w 9159631"/>
              <a:gd name="connsiteY38" fmla="*/ 359508 h 1414585"/>
              <a:gd name="connsiteX39" fmla="*/ 2899508 w 9159631"/>
              <a:gd name="connsiteY39" fmla="*/ 351692 h 1414585"/>
              <a:gd name="connsiteX40" fmla="*/ 3118339 w 9159631"/>
              <a:gd name="connsiteY40" fmla="*/ 484554 h 1414585"/>
              <a:gd name="connsiteX41" fmla="*/ 3141785 w 9159631"/>
              <a:gd name="connsiteY41" fmla="*/ 531446 h 1414585"/>
              <a:gd name="connsiteX42" fmla="*/ 3485662 w 9159631"/>
              <a:gd name="connsiteY42" fmla="*/ 484554 h 1414585"/>
              <a:gd name="connsiteX43" fmla="*/ 3681046 w 9159631"/>
              <a:gd name="connsiteY43" fmla="*/ 515815 h 1414585"/>
              <a:gd name="connsiteX44" fmla="*/ 3915508 w 9159631"/>
              <a:gd name="connsiteY44" fmla="*/ 500185 h 1414585"/>
              <a:gd name="connsiteX45" fmla="*/ 4079631 w 9159631"/>
              <a:gd name="connsiteY45" fmla="*/ 547077 h 1414585"/>
              <a:gd name="connsiteX46" fmla="*/ 4196862 w 9159631"/>
              <a:gd name="connsiteY46" fmla="*/ 601785 h 1414585"/>
              <a:gd name="connsiteX47" fmla="*/ 4329723 w 9159631"/>
              <a:gd name="connsiteY47" fmla="*/ 617415 h 1414585"/>
              <a:gd name="connsiteX48" fmla="*/ 4415692 w 9159631"/>
              <a:gd name="connsiteY48" fmla="*/ 570523 h 1414585"/>
              <a:gd name="connsiteX49" fmla="*/ 4712677 w 9159631"/>
              <a:gd name="connsiteY49" fmla="*/ 578339 h 1414585"/>
              <a:gd name="connsiteX50" fmla="*/ 4837723 w 9159631"/>
              <a:gd name="connsiteY50" fmla="*/ 492369 h 1414585"/>
              <a:gd name="connsiteX51" fmla="*/ 4900246 w 9159631"/>
              <a:gd name="connsiteY51" fmla="*/ 468923 h 1414585"/>
              <a:gd name="connsiteX52" fmla="*/ 4939323 w 9159631"/>
              <a:gd name="connsiteY52" fmla="*/ 414215 h 1414585"/>
              <a:gd name="connsiteX53" fmla="*/ 5205046 w 9159631"/>
              <a:gd name="connsiteY53" fmla="*/ 406400 h 1414585"/>
              <a:gd name="connsiteX54" fmla="*/ 5330092 w 9159631"/>
              <a:gd name="connsiteY54" fmla="*/ 359508 h 1414585"/>
              <a:gd name="connsiteX55" fmla="*/ 5705231 w 9159631"/>
              <a:gd name="connsiteY55" fmla="*/ 367323 h 1414585"/>
              <a:gd name="connsiteX56" fmla="*/ 5838092 w 9159631"/>
              <a:gd name="connsiteY56" fmla="*/ 390769 h 1414585"/>
              <a:gd name="connsiteX57" fmla="*/ 5900616 w 9159631"/>
              <a:gd name="connsiteY57" fmla="*/ 429846 h 1414585"/>
              <a:gd name="connsiteX58" fmla="*/ 6252308 w 9159631"/>
              <a:gd name="connsiteY58" fmla="*/ 453292 h 1414585"/>
              <a:gd name="connsiteX59" fmla="*/ 6392985 w 9159631"/>
              <a:gd name="connsiteY59" fmla="*/ 382954 h 1414585"/>
              <a:gd name="connsiteX60" fmla="*/ 6557108 w 9159631"/>
              <a:gd name="connsiteY60" fmla="*/ 390769 h 1414585"/>
              <a:gd name="connsiteX61" fmla="*/ 6619631 w 9159631"/>
              <a:gd name="connsiteY61" fmla="*/ 351692 h 1414585"/>
              <a:gd name="connsiteX62" fmla="*/ 6900985 w 9159631"/>
              <a:gd name="connsiteY62" fmla="*/ 351692 h 1414585"/>
              <a:gd name="connsiteX63" fmla="*/ 6994769 w 9159631"/>
              <a:gd name="connsiteY63" fmla="*/ 382954 h 1414585"/>
              <a:gd name="connsiteX64" fmla="*/ 7119816 w 9159631"/>
              <a:gd name="connsiteY64" fmla="*/ 390769 h 1414585"/>
              <a:gd name="connsiteX65" fmla="*/ 7221416 w 9159631"/>
              <a:gd name="connsiteY65" fmla="*/ 398585 h 1414585"/>
              <a:gd name="connsiteX66" fmla="*/ 7323016 w 9159631"/>
              <a:gd name="connsiteY66" fmla="*/ 453292 h 1414585"/>
              <a:gd name="connsiteX67" fmla="*/ 7448062 w 9159631"/>
              <a:gd name="connsiteY67" fmla="*/ 445477 h 1414585"/>
              <a:gd name="connsiteX68" fmla="*/ 7721600 w 9159631"/>
              <a:gd name="connsiteY68" fmla="*/ 328246 h 1414585"/>
              <a:gd name="connsiteX69" fmla="*/ 7963877 w 9159631"/>
              <a:gd name="connsiteY69" fmla="*/ 187569 h 1414585"/>
              <a:gd name="connsiteX70" fmla="*/ 8073292 w 9159631"/>
              <a:gd name="connsiteY70" fmla="*/ 85969 h 1414585"/>
              <a:gd name="connsiteX71" fmla="*/ 8073292 w 9159631"/>
              <a:gd name="connsiteY71" fmla="*/ 85969 h 1414585"/>
              <a:gd name="connsiteX72" fmla="*/ 8088923 w 9159631"/>
              <a:gd name="connsiteY72" fmla="*/ 31262 h 1414585"/>
              <a:gd name="connsiteX73" fmla="*/ 8253046 w 9159631"/>
              <a:gd name="connsiteY73" fmla="*/ 31262 h 1414585"/>
              <a:gd name="connsiteX74" fmla="*/ 8346831 w 9159631"/>
              <a:gd name="connsiteY74" fmla="*/ 15631 h 1414585"/>
              <a:gd name="connsiteX75" fmla="*/ 8479692 w 9159631"/>
              <a:gd name="connsiteY75" fmla="*/ 39077 h 1414585"/>
              <a:gd name="connsiteX76" fmla="*/ 8565662 w 9159631"/>
              <a:gd name="connsiteY76" fmla="*/ 0 h 1414585"/>
              <a:gd name="connsiteX77" fmla="*/ 8721969 w 9159631"/>
              <a:gd name="connsiteY77" fmla="*/ 7815 h 1414585"/>
              <a:gd name="connsiteX78" fmla="*/ 8862646 w 9159631"/>
              <a:gd name="connsiteY78" fmla="*/ 46892 h 1414585"/>
              <a:gd name="connsiteX79" fmla="*/ 8932985 w 9159631"/>
              <a:gd name="connsiteY79" fmla="*/ 46892 h 1414585"/>
              <a:gd name="connsiteX80" fmla="*/ 9003323 w 9159631"/>
              <a:gd name="connsiteY80" fmla="*/ 109415 h 1414585"/>
              <a:gd name="connsiteX81" fmla="*/ 9018954 w 9159631"/>
              <a:gd name="connsiteY81" fmla="*/ 179754 h 1414585"/>
              <a:gd name="connsiteX82" fmla="*/ 9097108 w 9159631"/>
              <a:gd name="connsiteY82" fmla="*/ 211015 h 1414585"/>
              <a:gd name="connsiteX83" fmla="*/ 9159631 w 9159631"/>
              <a:gd name="connsiteY83" fmla="*/ 242277 h 1414585"/>
              <a:gd name="connsiteX84" fmla="*/ 9159631 w 9159631"/>
              <a:gd name="connsiteY84" fmla="*/ 242277 h 1414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9159631" h="1414585">
                <a:moveTo>
                  <a:pt x="39077" y="1414585"/>
                </a:moveTo>
                <a:lnTo>
                  <a:pt x="31262" y="1289539"/>
                </a:lnTo>
                <a:lnTo>
                  <a:pt x="0" y="1211385"/>
                </a:lnTo>
                <a:lnTo>
                  <a:pt x="39077" y="1148862"/>
                </a:lnTo>
                <a:lnTo>
                  <a:pt x="132862" y="1109785"/>
                </a:lnTo>
                <a:lnTo>
                  <a:pt x="242277" y="984739"/>
                </a:lnTo>
                <a:lnTo>
                  <a:pt x="296985" y="937846"/>
                </a:lnTo>
                <a:lnTo>
                  <a:pt x="375139" y="930031"/>
                </a:lnTo>
                <a:lnTo>
                  <a:pt x="445477" y="898769"/>
                </a:lnTo>
                <a:lnTo>
                  <a:pt x="523631" y="883139"/>
                </a:lnTo>
                <a:lnTo>
                  <a:pt x="601785" y="804985"/>
                </a:lnTo>
                <a:lnTo>
                  <a:pt x="687754" y="734646"/>
                </a:lnTo>
                <a:lnTo>
                  <a:pt x="726831" y="625231"/>
                </a:lnTo>
                <a:lnTo>
                  <a:pt x="804985" y="554892"/>
                </a:lnTo>
                <a:lnTo>
                  <a:pt x="828431" y="531446"/>
                </a:lnTo>
                <a:lnTo>
                  <a:pt x="930031" y="578339"/>
                </a:lnTo>
                <a:lnTo>
                  <a:pt x="930031" y="578339"/>
                </a:lnTo>
                <a:lnTo>
                  <a:pt x="1031631" y="617415"/>
                </a:lnTo>
                <a:lnTo>
                  <a:pt x="1031631" y="617415"/>
                </a:lnTo>
                <a:lnTo>
                  <a:pt x="1148862" y="601785"/>
                </a:lnTo>
                <a:lnTo>
                  <a:pt x="1148862" y="601785"/>
                </a:lnTo>
                <a:lnTo>
                  <a:pt x="1266092" y="508000"/>
                </a:lnTo>
                <a:lnTo>
                  <a:pt x="1422400" y="523631"/>
                </a:lnTo>
                <a:lnTo>
                  <a:pt x="1492739" y="593969"/>
                </a:lnTo>
                <a:lnTo>
                  <a:pt x="1672492" y="601785"/>
                </a:lnTo>
                <a:lnTo>
                  <a:pt x="1672492" y="601785"/>
                </a:lnTo>
                <a:lnTo>
                  <a:pt x="1844431" y="609600"/>
                </a:lnTo>
                <a:lnTo>
                  <a:pt x="1969477" y="593969"/>
                </a:lnTo>
                <a:lnTo>
                  <a:pt x="2008554" y="570523"/>
                </a:lnTo>
                <a:lnTo>
                  <a:pt x="2016369" y="508000"/>
                </a:lnTo>
                <a:lnTo>
                  <a:pt x="2078892" y="461108"/>
                </a:lnTo>
                <a:lnTo>
                  <a:pt x="2196123" y="453292"/>
                </a:lnTo>
                <a:lnTo>
                  <a:pt x="2274277" y="398585"/>
                </a:lnTo>
                <a:lnTo>
                  <a:pt x="2344616" y="398585"/>
                </a:lnTo>
                <a:lnTo>
                  <a:pt x="2383692" y="406400"/>
                </a:lnTo>
                <a:lnTo>
                  <a:pt x="2454031" y="367323"/>
                </a:lnTo>
                <a:lnTo>
                  <a:pt x="2563446" y="382954"/>
                </a:lnTo>
                <a:lnTo>
                  <a:pt x="2735385" y="359508"/>
                </a:lnTo>
                <a:lnTo>
                  <a:pt x="2735385" y="359508"/>
                </a:lnTo>
                <a:lnTo>
                  <a:pt x="2899508" y="351692"/>
                </a:lnTo>
                <a:lnTo>
                  <a:pt x="3118339" y="484554"/>
                </a:lnTo>
                <a:lnTo>
                  <a:pt x="3141785" y="531446"/>
                </a:lnTo>
                <a:lnTo>
                  <a:pt x="3485662" y="484554"/>
                </a:lnTo>
                <a:lnTo>
                  <a:pt x="3681046" y="515815"/>
                </a:lnTo>
                <a:lnTo>
                  <a:pt x="3915508" y="500185"/>
                </a:lnTo>
                <a:lnTo>
                  <a:pt x="4079631" y="547077"/>
                </a:lnTo>
                <a:lnTo>
                  <a:pt x="4196862" y="601785"/>
                </a:lnTo>
                <a:lnTo>
                  <a:pt x="4329723" y="617415"/>
                </a:lnTo>
                <a:lnTo>
                  <a:pt x="4415692" y="570523"/>
                </a:lnTo>
                <a:lnTo>
                  <a:pt x="4712677" y="578339"/>
                </a:lnTo>
                <a:lnTo>
                  <a:pt x="4837723" y="492369"/>
                </a:lnTo>
                <a:lnTo>
                  <a:pt x="4900246" y="468923"/>
                </a:lnTo>
                <a:lnTo>
                  <a:pt x="4939323" y="414215"/>
                </a:lnTo>
                <a:lnTo>
                  <a:pt x="5205046" y="406400"/>
                </a:lnTo>
                <a:lnTo>
                  <a:pt x="5330092" y="359508"/>
                </a:lnTo>
                <a:lnTo>
                  <a:pt x="5705231" y="367323"/>
                </a:lnTo>
                <a:lnTo>
                  <a:pt x="5838092" y="390769"/>
                </a:lnTo>
                <a:lnTo>
                  <a:pt x="5900616" y="429846"/>
                </a:lnTo>
                <a:lnTo>
                  <a:pt x="6252308" y="453292"/>
                </a:lnTo>
                <a:lnTo>
                  <a:pt x="6392985" y="382954"/>
                </a:lnTo>
                <a:lnTo>
                  <a:pt x="6557108" y="390769"/>
                </a:lnTo>
                <a:lnTo>
                  <a:pt x="6619631" y="351692"/>
                </a:lnTo>
                <a:lnTo>
                  <a:pt x="6900985" y="351692"/>
                </a:lnTo>
                <a:lnTo>
                  <a:pt x="6994769" y="382954"/>
                </a:lnTo>
                <a:lnTo>
                  <a:pt x="7119816" y="390769"/>
                </a:lnTo>
                <a:lnTo>
                  <a:pt x="7221416" y="398585"/>
                </a:lnTo>
                <a:lnTo>
                  <a:pt x="7323016" y="453292"/>
                </a:lnTo>
                <a:lnTo>
                  <a:pt x="7448062" y="445477"/>
                </a:lnTo>
                <a:lnTo>
                  <a:pt x="7721600" y="328246"/>
                </a:lnTo>
                <a:lnTo>
                  <a:pt x="7963877" y="187569"/>
                </a:lnTo>
                <a:lnTo>
                  <a:pt x="8073292" y="85969"/>
                </a:lnTo>
                <a:lnTo>
                  <a:pt x="8073292" y="85969"/>
                </a:lnTo>
                <a:lnTo>
                  <a:pt x="8088923" y="31262"/>
                </a:lnTo>
                <a:lnTo>
                  <a:pt x="8253046" y="31262"/>
                </a:lnTo>
                <a:lnTo>
                  <a:pt x="8346831" y="15631"/>
                </a:lnTo>
                <a:lnTo>
                  <a:pt x="8479692" y="39077"/>
                </a:lnTo>
                <a:lnTo>
                  <a:pt x="8565662" y="0"/>
                </a:lnTo>
                <a:lnTo>
                  <a:pt x="8721969" y="7815"/>
                </a:lnTo>
                <a:lnTo>
                  <a:pt x="8862646" y="46892"/>
                </a:lnTo>
                <a:lnTo>
                  <a:pt x="8932985" y="46892"/>
                </a:lnTo>
                <a:lnTo>
                  <a:pt x="9003323" y="109415"/>
                </a:lnTo>
                <a:lnTo>
                  <a:pt x="9018954" y="179754"/>
                </a:lnTo>
                <a:lnTo>
                  <a:pt x="9097108" y="211015"/>
                </a:lnTo>
                <a:lnTo>
                  <a:pt x="9159631" y="242277"/>
                </a:lnTo>
                <a:lnTo>
                  <a:pt x="9159631" y="242277"/>
                </a:ln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2B7B64-31D9-F34E-AB1D-A6C3B77F6361}"/>
              </a:ext>
            </a:extLst>
          </p:cNvPr>
          <p:cNvSpPr txBox="1"/>
          <p:nvPr/>
        </p:nvSpPr>
        <p:spPr>
          <a:xfrm>
            <a:off x="4994031" y="2985477"/>
            <a:ext cx="2000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routing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BC4212C-7400-2A4D-BB5A-DA87D58FA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11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38B9E9-C01E-DC49-89A0-3007A0DDC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93" y="671089"/>
            <a:ext cx="10922758" cy="5252742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E84C0BF6-A90E-CC4F-AB22-9139D2CBAFD8}"/>
              </a:ext>
            </a:extLst>
          </p:cNvPr>
          <p:cNvSpPr/>
          <p:nvPr/>
        </p:nvSpPr>
        <p:spPr>
          <a:xfrm>
            <a:off x="1445846" y="2196123"/>
            <a:ext cx="9159631" cy="1414585"/>
          </a:xfrm>
          <a:custGeom>
            <a:avLst/>
            <a:gdLst>
              <a:gd name="connsiteX0" fmla="*/ 39077 w 9159631"/>
              <a:gd name="connsiteY0" fmla="*/ 1414585 h 1414585"/>
              <a:gd name="connsiteX1" fmla="*/ 31262 w 9159631"/>
              <a:gd name="connsiteY1" fmla="*/ 1289539 h 1414585"/>
              <a:gd name="connsiteX2" fmla="*/ 0 w 9159631"/>
              <a:gd name="connsiteY2" fmla="*/ 1211385 h 1414585"/>
              <a:gd name="connsiteX3" fmla="*/ 39077 w 9159631"/>
              <a:gd name="connsiteY3" fmla="*/ 1148862 h 1414585"/>
              <a:gd name="connsiteX4" fmla="*/ 132862 w 9159631"/>
              <a:gd name="connsiteY4" fmla="*/ 1109785 h 1414585"/>
              <a:gd name="connsiteX5" fmla="*/ 242277 w 9159631"/>
              <a:gd name="connsiteY5" fmla="*/ 984739 h 1414585"/>
              <a:gd name="connsiteX6" fmla="*/ 296985 w 9159631"/>
              <a:gd name="connsiteY6" fmla="*/ 937846 h 1414585"/>
              <a:gd name="connsiteX7" fmla="*/ 375139 w 9159631"/>
              <a:gd name="connsiteY7" fmla="*/ 930031 h 1414585"/>
              <a:gd name="connsiteX8" fmla="*/ 445477 w 9159631"/>
              <a:gd name="connsiteY8" fmla="*/ 898769 h 1414585"/>
              <a:gd name="connsiteX9" fmla="*/ 523631 w 9159631"/>
              <a:gd name="connsiteY9" fmla="*/ 883139 h 1414585"/>
              <a:gd name="connsiteX10" fmla="*/ 601785 w 9159631"/>
              <a:gd name="connsiteY10" fmla="*/ 804985 h 1414585"/>
              <a:gd name="connsiteX11" fmla="*/ 687754 w 9159631"/>
              <a:gd name="connsiteY11" fmla="*/ 734646 h 1414585"/>
              <a:gd name="connsiteX12" fmla="*/ 726831 w 9159631"/>
              <a:gd name="connsiteY12" fmla="*/ 625231 h 1414585"/>
              <a:gd name="connsiteX13" fmla="*/ 804985 w 9159631"/>
              <a:gd name="connsiteY13" fmla="*/ 554892 h 1414585"/>
              <a:gd name="connsiteX14" fmla="*/ 828431 w 9159631"/>
              <a:gd name="connsiteY14" fmla="*/ 531446 h 1414585"/>
              <a:gd name="connsiteX15" fmla="*/ 930031 w 9159631"/>
              <a:gd name="connsiteY15" fmla="*/ 578339 h 1414585"/>
              <a:gd name="connsiteX16" fmla="*/ 930031 w 9159631"/>
              <a:gd name="connsiteY16" fmla="*/ 578339 h 1414585"/>
              <a:gd name="connsiteX17" fmla="*/ 1031631 w 9159631"/>
              <a:gd name="connsiteY17" fmla="*/ 617415 h 1414585"/>
              <a:gd name="connsiteX18" fmla="*/ 1031631 w 9159631"/>
              <a:gd name="connsiteY18" fmla="*/ 617415 h 1414585"/>
              <a:gd name="connsiteX19" fmla="*/ 1148862 w 9159631"/>
              <a:gd name="connsiteY19" fmla="*/ 601785 h 1414585"/>
              <a:gd name="connsiteX20" fmla="*/ 1148862 w 9159631"/>
              <a:gd name="connsiteY20" fmla="*/ 601785 h 1414585"/>
              <a:gd name="connsiteX21" fmla="*/ 1266092 w 9159631"/>
              <a:gd name="connsiteY21" fmla="*/ 508000 h 1414585"/>
              <a:gd name="connsiteX22" fmla="*/ 1422400 w 9159631"/>
              <a:gd name="connsiteY22" fmla="*/ 523631 h 1414585"/>
              <a:gd name="connsiteX23" fmla="*/ 1492739 w 9159631"/>
              <a:gd name="connsiteY23" fmla="*/ 593969 h 1414585"/>
              <a:gd name="connsiteX24" fmla="*/ 1672492 w 9159631"/>
              <a:gd name="connsiteY24" fmla="*/ 601785 h 1414585"/>
              <a:gd name="connsiteX25" fmla="*/ 1672492 w 9159631"/>
              <a:gd name="connsiteY25" fmla="*/ 601785 h 1414585"/>
              <a:gd name="connsiteX26" fmla="*/ 1844431 w 9159631"/>
              <a:gd name="connsiteY26" fmla="*/ 609600 h 1414585"/>
              <a:gd name="connsiteX27" fmla="*/ 1969477 w 9159631"/>
              <a:gd name="connsiteY27" fmla="*/ 593969 h 1414585"/>
              <a:gd name="connsiteX28" fmla="*/ 2008554 w 9159631"/>
              <a:gd name="connsiteY28" fmla="*/ 570523 h 1414585"/>
              <a:gd name="connsiteX29" fmla="*/ 2016369 w 9159631"/>
              <a:gd name="connsiteY29" fmla="*/ 508000 h 1414585"/>
              <a:gd name="connsiteX30" fmla="*/ 2078892 w 9159631"/>
              <a:gd name="connsiteY30" fmla="*/ 461108 h 1414585"/>
              <a:gd name="connsiteX31" fmla="*/ 2196123 w 9159631"/>
              <a:gd name="connsiteY31" fmla="*/ 453292 h 1414585"/>
              <a:gd name="connsiteX32" fmla="*/ 2274277 w 9159631"/>
              <a:gd name="connsiteY32" fmla="*/ 398585 h 1414585"/>
              <a:gd name="connsiteX33" fmla="*/ 2344616 w 9159631"/>
              <a:gd name="connsiteY33" fmla="*/ 398585 h 1414585"/>
              <a:gd name="connsiteX34" fmla="*/ 2383692 w 9159631"/>
              <a:gd name="connsiteY34" fmla="*/ 406400 h 1414585"/>
              <a:gd name="connsiteX35" fmla="*/ 2454031 w 9159631"/>
              <a:gd name="connsiteY35" fmla="*/ 367323 h 1414585"/>
              <a:gd name="connsiteX36" fmla="*/ 2563446 w 9159631"/>
              <a:gd name="connsiteY36" fmla="*/ 382954 h 1414585"/>
              <a:gd name="connsiteX37" fmla="*/ 2735385 w 9159631"/>
              <a:gd name="connsiteY37" fmla="*/ 359508 h 1414585"/>
              <a:gd name="connsiteX38" fmla="*/ 2735385 w 9159631"/>
              <a:gd name="connsiteY38" fmla="*/ 359508 h 1414585"/>
              <a:gd name="connsiteX39" fmla="*/ 2899508 w 9159631"/>
              <a:gd name="connsiteY39" fmla="*/ 351692 h 1414585"/>
              <a:gd name="connsiteX40" fmla="*/ 3118339 w 9159631"/>
              <a:gd name="connsiteY40" fmla="*/ 484554 h 1414585"/>
              <a:gd name="connsiteX41" fmla="*/ 3141785 w 9159631"/>
              <a:gd name="connsiteY41" fmla="*/ 531446 h 1414585"/>
              <a:gd name="connsiteX42" fmla="*/ 3485662 w 9159631"/>
              <a:gd name="connsiteY42" fmla="*/ 484554 h 1414585"/>
              <a:gd name="connsiteX43" fmla="*/ 3681046 w 9159631"/>
              <a:gd name="connsiteY43" fmla="*/ 515815 h 1414585"/>
              <a:gd name="connsiteX44" fmla="*/ 3915508 w 9159631"/>
              <a:gd name="connsiteY44" fmla="*/ 500185 h 1414585"/>
              <a:gd name="connsiteX45" fmla="*/ 4079631 w 9159631"/>
              <a:gd name="connsiteY45" fmla="*/ 547077 h 1414585"/>
              <a:gd name="connsiteX46" fmla="*/ 4196862 w 9159631"/>
              <a:gd name="connsiteY46" fmla="*/ 601785 h 1414585"/>
              <a:gd name="connsiteX47" fmla="*/ 4329723 w 9159631"/>
              <a:gd name="connsiteY47" fmla="*/ 617415 h 1414585"/>
              <a:gd name="connsiteX48" fmla="*/ 4415692 w 9159631"/>
              <a:gd name="connsiteY48" fmla="*/ 570523 h 1414585"/>
              <a:gd name="connsiteX49" fmla="*/ 4712677 w 9159631"/>
              <a:gd name="connsiteY49" fmla="*/ 578339 h 1414585"/>
              <a:gd name="connsiteX50" fmla="*/ 4837723 w 9159631"/>
              <a:gd name="connsiteY50" fmla="*/ 492369 h 1414585"/>
              <a:gd name="connsiteX51" fmla="*/ 4900246 w 9159631"/>
              <a:gd name="connsiteY51" fmla="*/ 468923 h 1414585"/>
              <a:gd name="connsiteX52" fmla="*/ 4939323 w 9159631"/>
              <a:gd name="connsiteY52" fmla="*/ 414215 h 1414585"/>
              <a:gd name="connsiteX53" fmla="*/ 5205046 w 9159631"/>
              <a:gd name="connsiteY53" fmla="*/ 406400 h 1414585"/>
              <a:gd name="connsiteX54" fmla="*/ 5330092 w 9159631"/>
              <a:gd name="connsiteY54" fmla="*/ 359508 h 1414585"/>
              <a:gd name="connsiteX55" fmla="*/ 5705231 w 9159631"/>
              <a:gd name="connsiteY55" fmla="*/ 367323 h 1414585"/>
              <a:gd name="connsiteX56" fmla="*/ 5838092 w 9159631"/>
              <a:gd name="connsiteY56" fmla="*/ 390769 h 1414585"/>
              <a:gd name="connsiteX57" fmla="*/ 5900616 w 9159631"/>
              <a:gd name="connsiteY57" fmla="*/ 429846 h 1414585"/>
              <a:gd name="connsiteX58" fmla="*/ 6252308 w 9159631"/>
              <a:gd name="connsiteY58" fmla="*/ 453292 h 1414585"/>
              <a:gd name="connsiteX59" fmla="*/ 6392985 w 9159631"/>
              <a:gd name="connsiteY59" fmla="*/ 382954 h 1414585"/>
              <a:gd name="connsiteX60" fmla="*/ 6557108 w 9159631"/>
              <a:gd name="connsiteY60" fmla="*/ 390769 h 1414585"/>
              <a:gd name="connsiteX61" fmla="*/ 6619631 w 9159631"/>
              <a:gd name="connsiteY61" fmla="*/ 351692 h 1414585"/>
              <a:gd name="connsiteX62" fmla="*/ 6900985 w 9159631"/>
              <a:gd name="connsiteY62" fmla="*/ 351692 h 1414585"/>
              <a:gd name="connsiteX63" fmla="*/ 6994769 w 9159631"/>
              <a:gd name="connsiteY63" fmla="*/ 382954 h 1414585"/>
              <a:gd name="connsiteX64" fmla="*/ 7119816 w 9159631"/>
              <a:gd name="connsiteY64" fmla="*/ 390769 h 1414585"/>
              <a:gd name="connsiteX65" fmla="*/ 7221416 w 9159631"/>
              <a:gd name="connsiteY65" fmla="*/ 398585 h 1414585"/>
              <a:gd name="connsiteX66" fmla="*/ 7323016 w 9159631"/>
              <a:gd name="connsiteY66" fmla="*/ 453292 h 1414585"/>
              <a:gd name="connsiteX67" fmla="*/ 7448062 w 9159631"/>
              <a:gd name="connsiteY67" fmla="*/ 445477 h 1414585"/>
              <a:gd name="connsiteX68" fmla="*/ 7721600 w 9159631"/>
              <a:gd name="connsiteY68" fmla="*/ 328246 h 1414585"/>
              <a:gd name="connsiteX69" fmla="*/ 7963877 w 9159631"/>
              <a:gd name="connsiteY69" fmla="*/ 187569 h 1414585"/>
              <a:gd name="connsiteX70" fmla="*/ 8073292 w 9159631"/>
              <a:gd name="connsiteY70" fmla="*/ 85969 h 1414585"/>
              <a:gd name="connsiteX71" fmla="*/ 8073292 w 9159631"/>
              <a:gd name="connsiteY71" fmla="*/ 85969 h 1414585"/>
              <a:gd name="connsiteX72" fmla="*/ 8088923 w 9159631"/>
              <a:gd name="connsiteY72" fmla="*/ 31262 h 1414585"/>
              <a:gd name="connsiteX73" fmla="*/ 8253046 w 9159631"/>
              <a:gd name="connsiteY73" fmla="*/ 31262 h 1414585"/>
              <a:gd name="connsiteX74" fmla="*/ 8346831 w 9159631"/>
              <a:gd name="connsiteY74" fmla="*/ 15631 h 1414585"/>
              <a:gd name="connsiteX75" fmla="*/ 8479692 w 9159631"/>
              <a:gd name="connsiteY75" fmla="*/ 39077 h 1414585"/>
              <a:gd name="connsiteX76" fmla="*/ 8565662 w 9159631"/>
              <a:gd name="connsiteY76" fmla="*/ 0 h 1414585"/>
              <a:gd name="connsiteX77" fmla="*/ 8721969 w 9159631"/>
              <a:gd name="connsiteY77" fmla="*/ 7815 h 1414585"/>
              <a:gd name="connsiteX78" fmla="*/ 8862646 w 9159631"/>
              <a:gd name="connsiteY78" fmla="*/ 46892 h 1414585"/>
              <a:gd name="connsiteX79" fmla="*/ 8932985 w 9159631"/>
              <a:gd name="connsiteY79" fmla="*/ 46892 h 1414585"/>
              <a:gd name="connsiteX80" fmla="*/ 9003323 w 9159631"/>
              <a:gd name="connsiteY80" fmla="*/ 109415 h 1414585"/>
              <a:gd name="connsiteX81" fmla="*/ 9018954 w 9159631"/>
              <a:gd name="connsiteY81" fmla="*/ 179754 h 1414585"/>
              <a:gd name="connsiteX82" fmla="*/ 9097108 w 9159631"/>
              <a:gd name="connsiteY82" fmla="*/ 211015 h 1414585"/>
              <a:gd name="connsiteX83" fmla="*/ 9159631 w 9159631"/>
              <a:gd name="connsiteY83" fmla="*/ 242277 h 1414585"/>
              <a:gd name="connsiteX84" fmla="*/ 9159631 w 9159631"/>
              <a:gd name="connsiteY84" fmla="*/ 242277 h 1414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9159631" h="1414585">
                <a:moveTo>
                  <a:pt x="39077" y="1414585"/>
                </a:moveTo>
                <a:lnTo>
                  <a:pt x="31262" y="1289539"/>
                </a:lnTo>
                <a:lnTo>
                  <a:pt x="0" y="1211385"/>
                </a:lnTo>
                <a:lnTo>
                  <a:pt x="39077" y="1148862"/>
                </a:lnTo>
                <a:lnTo>
                  <a:pt x="132862" y="1109785"/>
                </a:lnTo>
                <a:lnTo>
                  <a:pt x="242277" y="984739"/>
                </a:lnTo>
                <a:lnTo>
                  <a:pt x="296985" y="937846"/>
                </a:lnTo>
                <a:lnTo>
                  <a:pt x="375139" y="930031"/>
                </a:lnTo>
                <a:lnTo>
                  <a:pt x="445477" y="898769"/>
                </a:lnTo>
                <a:lnTo>
                  <a:pt x="523631" y="883139"/>
                </a:lnTo>
                <a:lnTo>
                  <a:pt x="601785" y="804985"/>
                </a:lnTo>
                <a:lnTo>
                  <a:pt x="687754" y="734646"/>
                </a:lnTo>
                <a:lnTo>
                  <a:pt x="726831" y="625231"/>
                </a:lnTo>
                <a:lnTo>
                  <a:pt x="804985" y="554892"/>
                </a:lnTo>
                <a:lnTo>
                  <a:pt x="828431" y="531446"/>
                </a:lnTo>
                <a:lnTo>
                  <a:pt x="930031" y="578339"/>
                </a:lnTo>
                <a:lnTo>
                  <a:pt x="930031" y="578339"/>
                </a:lnTo>
                <a:lnTo>
                  <a:pt x="1031631" y="617415"/>
                </a:lnTo>
                <a:lnTo>
                  <a:pt x="1031631" y="617415"/>
                </a:lnTo>
                <a:lnTo>
                  <a:pt x="1148862" y="601785"/>
                </a:lnTo>
                <a:lnTo>
                  <a:pt x="1148862" y="601785"/>
                </a:lnTo>
                <a:lnTo>
                  <a:pt x="1266092" y="508000"/>
                </a:lnTo>
                <a:lnTo>
                  <a:pt x="1422400" y="523631"/>
                </a:lnTo>
                <a:lnTo>
                  <a:pt x="1492739" y="593969"/>
                </a:lnTo>
                <a:lnTo>
                  <a:pt x="1672492" y="601785"/>
                </a:lnTo>
                <a:lnTo>
                  <a:pt x="1672492" y="601785"/>
                </a:lnTo>
                <a:lnTo>
                  <a:pt x="1844431" y="609600"/>
                </a:lnTo>
                <a:lnTo>
                  <a:pt x="1969477" y="593969"/>
                </a:lnTo>
                <a:lnTo>
                  <a:pt x="2008554" y="570523"/>
                </a:lnTo>
                <a:lnTo>
                  <a:pt x="2016369" y="508000"/>
                </a:lnTo>
                <a:lnTo>
                  <a:pt x="2078892" y="461108"/>
                </a:lnTo>
                <a:lnTo>
                  <a:pt x="2196123" y="453292"/>
                </a:lnTo>
                <a:lnTo>
                  <a:pt x="2274277" y="398585"/>
                </a:lnTo>
                <a:lnTo>
                  <a:pt x="2344616" y="398585"/>
                </a:lnTo>
                <a:lnTo>
                  <a:pt x="2383692" y="406400"/>
                </a:lnTo>
                <a:lnTo>
                  <a:pt x="2454031" y="367323"/>
                </a:lnTo>
                <a:lnTo>
                  <a:pt x="2563446" y="382954"/>
                </a:lnTo>
                <a:lnTo>
                  <a:pt x="2735385" y="359508"/>
                </a:lnTo>
                <a:lnTo>
                  <a:pt x="2735385" y="359508"/>
                </a:lnTo>
                <a:lnTo>
                  <a:pt x="2899508" y="351692"/>
                </a:lnTo>
                <a:lnTo>
                  <a:pt x="3118339" y="484554"/>
                </a:lnTo>
                <a:lnTo>
                  <a:pt x="3141785" y="531446"/>
                </a:lnTo>
                <a:lnTo>
                  <a:pt x="3485662" y="484554"/>
                </a:lnTo>
                <a:lnTo>
                  <a:pt x="3681046" y="515815"/>
                </a:lnTo>
                <a:lnTo>
                  <a:pt x="3915508" y="500185"/>
                </a:lnTo>
                <a:lnTo>
                  <a:pt x="4079631" y="547077"/>
                </a:lnTo>
                <a:lnTo>
                  <a:pt x="4196862" y="601785"/>
                </a:lnTo>
                <a:lnTo>
                  <a:pt x="4329723" y="617415"/>
                </a:lnTo>
                <a:lnTo>
                  <a:pt x="4415692" y="570523"/>
                </a:lnTo>
                <a:lnTo>
                  <a:pt x="4712677" y="578339"/>
                </a:lnTo>
                <a:lnTo>
                  <a:pt x="4837723" y="492369"/>
                </a:lnTo>
                <a:lnTo>
                  <a:pt x="4900246" y="468923"/>
                </a:lnTo>
                <a:lnTo>
                  <a:pt x="4939323" y="414215"/>
                </a:lnTo>
                <a:lnTo>
                  <a:pt x="5205046" y="406400"/>
                </a:lnTo>
                <a:lnTo>
                  <a:pt x="5330092" y="359508"/>
                </a:lnTo>
                <a:lnTo>
                  <a:pt x="5705231" y="367323"/>
                </a:lnTo>
                <a:lnTo>
                  <a:pt x="5838092" y="390769"/>
                </a:lnTo>
                <a:lnTo>
                  <a:pt x="5900616" y="429846"/>
                </a:lnTo>
                <a:lnTo>
                  <a:pt x="6252308" y="453292"/>
                </a:lnTo>
                <a:lnTo>
                  <a:pt x="6392985" y="382954"/>
                </a:lnTo>
                <a:lnTo>
                  <a:pt x="6557108" y="390769"/>
                </a:lnTo>
                <a:lnTo>
                  <a:pt x="6619631" y="351692"/>
                </a:lnTo>
                <a:lnTo>
                  <a:pt x="6900985" y="351692"/>
                </a:lnTo>
                <a:lnTo>
                  <a:pt x="6994769" y="382954"/>
                </a:lnTo>
                <a:lnTo>
                  <a:pt x="7119816" y="390769"/>
                </a:lnTo>
                <a:lnTo>
                  <a:pt x="7221416" y="398585"/>
                </a:lnTo>
                <a:lnTo>
                  <a:pt x="7323016" y="453292"/>
                </a:lnTo>
                <a:lnTo>
                  <a:pt x="7448062" y="445477"/>
                </a:lnTo>
                <a:lnTo>
                  <a:pt x="7721600" y="328246"/>
                </a:lnTo>
                <a:lnTo>
                  <a:pt x="7963877" y="187569"/>
                </a:lnTo>
                <a:lnTo>
                  <a:pt x="8073292" y="85969"/>
                </a:lnTo>
                <a:lnTo>
                  <a:pt x="8073292" y="85969"/>
                </a:lnTo>
                <a:lnTo>
                  <a:pt x="8088923" y="31262"/>
                </a:lnTo>
                <a:lnTo>
                  <a:pt x="8253046" y="31262"/>
                </a:lnTo>
                <a:lnTo>
                  <a:pt x="8346831" y="15631"/>
                </a:lnTo>
                <a:lnTo>
                  <a:pt x="8479692" y="39077"/>
                </a:lnTo>
                <a:lnTo>
                  <a:pt x="8565662" y="0"/>
                </a:lnTo>
                <a:lnTo>
                  <a:pt x="8721969" y="7815"/>
                </a:lnTo>
                <a:lnTo>
                  <a:pt x="8862646" y="46892"/>
                </a:lnTo>
                <a:lnTo>
                  <a:pt x="8932985" y="46892"/>
                </a:lnTo>
                <a:lnTo>
                  <a:pt x="9003323" y="109415"/>
                </a:lnTo>
                <a:lnTo>
                  <a:pt x="9018954" y="179754"/>
                </a:lnTo>
                <a:lnTo>
                  <a:pt x="9097108" y="211015"/>
                </a:lnTo>
                <a:lnTo>
                  <a:pt x="9159631" y="242277"/>
                </a:lnTo>
                <a:lnTo>
                  <a:pt x="9159631" y="242277"/>
                </a:ln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0F51B65-FAD0-FE4E-AF92-00453DE17EF0}"/>
              </a:ext>
            </a:extLst>
          </p:cNvPr>
          <p:cNvGrpSpPr/>
          <p:nvPr/>
        </p:nvGrpSpPr>
        <p:grpSpPr>
          <a:xfrm>
            <a:off x="1527142" y="1131216"/>
            <a:ext cx="2243580" cy="2158739"/>
            <a:chOff x="1527142" y="1131216"/>
            <a:chExt cx="2243580" cy="2158739"/>
          </a:xfrm>
        </p:grpSpPr>
        <p:pic>
          <p:nvPicPr>
            <p:cNvPr id="8" name="Picture 7" descr="A close up of a map&#10;&#10;Description automatically generated">
              <a:extLst>
                <a:ext uri="{FF2B5EF4-FFF2-40B4-BE49-F238E27FC236}">
                  <a16:creationId xmlns:a16="http://schemas.microsoft.com/office/drawing/2014/main" id="{421D9FAD-A37E-1745-8ED8-6DA01F78F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68543" y="1163561"/>
              <a:ext cx="2078994" cy="1787029"/>
            </a:xfrm>
            <a:prstGeom prst="rect">
              <a:avLst/>
            </a:prstGeom>
          </p:spPr>
        </p:pic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6D9FC91B-3FCD-2B4E-8C43-EB7B8E980EA2}"/>
                </a:ext>
              </a:extLst>
            </p:cNvPr>
            <p:cNvSpPr/>
            <p:nvPr/>
          </p:nvSpPr>
          <p:spPr>
            <a:xfrm>
              <a:off x="1527142" y="1131216"/>
              <a:ext cx="2243580" cy="2158739"/>
            </a:xfrm>
            <a:custGeom>
              <a:avLst/>
              <a:gdLst>
                <a:gd name="connsiteX0" fmla="*/ 0 w 2243580"/>
                <a:gd name="connsiteY0" fmla="*/ 2158739 h 2158739"/>
                <a:gd name="connsiteX1" fmla="*/ 141402 w 2243580"/>
                <a:gd name="connsiteY1" fmla="*/ 0 h 2158739"/>
                <a:gd name="connsiteX2" fmla="*/ 160256 w 2243580"/>
                <a:gd name="connsiteY2" fmla="*/ 1800520 h 2158739"/>
                <a:gd name="connsiteX3" fmla="*/ 2243580 w 2243580"/>
                <a:gd name="connsiteY3" fmla="*/ 1781666 h 2158739"/>
                <a:gd name="connsiteX4" fmla="*/ 0 w 2243580"/>
                <a:gd name="connsiteY4" fmla="*/ 2158739 h 2158739"/>
                <a:gd name="connsiteX0" fmla="*/ 0 w 2243580"/>
                <a:gd name="connsiteY0" fmla="*/ 2158739 h 2158739"/>
                <a:gd name="connsiteX1" fmla="*/ 141402 w 2243580"/>
                <a:gd name="connsiteY1" fmla="*/ 0 h 2158739"/>
                <a:gd name="connsiteX2" fmla="*/ 160256 w 2243580"/>
                <a:gd name="connsiteY2" fmla="*/ 1800520 h 2158739"/>
                <a:gd name="connsiteX3" fmla="*/ 2243580 w 2243580"/>
                <a:gd name="connsiteY3" fmla="*/ 1781666 h 2158739"/>
                <a:gd name="connsiteX4" fmla="*/ 0 w 2243580"/>
                <a:gd name="connsiteY4" fmla="*/ 2158739 h 2158739"/>
                <a:gd name="connsiteX0" fmla="*/ 0 w 2243580"/>
                <a:gd name="connsiteY0" fmla="*/ 2158739 h 2158739"/>
                <a:gd name="connsiteX1" fmla="*/ 141402 w 2243580"/>
                <a:gd name="connsiteY1" fmla="*/ 0 h 2158739"/>
                <a:gd name="connsiteX2" fmla="*/ 160256 w 2243580"/>
                <a:gd name="connsiteY2" fmla="*/ 1800520 h 2158739"/>
                <a:gd name="connsiteX3" fmla="*/ 2243580 w 2243580"/>
                <a:gd name="connsiteY3" fmla="*/ 1781666 h 2158739"/>
                <a:gd name="connsiteX4" fmla="*/ 0 w 2243580"/>
                <a:gd name="connsiteY4" fmla="*/ 2158739 h 2158739"/>
                <a:gd name="connsiteX0" fmla="*/ 0 w 2243580"/>
                <a:gd name="connsiteY0" fmla="*/ 2158739 h 2158739"/>
                <a:gd name="connsiteX1" fmla="*/ 141402 w 2243580"/>
                <a:gd name="connsiteY1" fmla="*/ 0 h 2158739"/>
                <a:gd name="connsiteX2" fmla="*/ 160256 w 2243580"/>
                <a:gd name="connsiteY2" fmla="*/ 1800520 h 2158739"/>
                <a:gd name="connsiteX3" fmla="*/ 2243580 w 2243580"/>
                <a:gd name="connsiteY3" fmla="*/ 1781666 h 2158739"/>
                <a:gd name="connsiteX4" fmla="*/ 0 w 2243580"/>
                <a:gd name="connsiteY4" fmla="*/ 2158739 h 215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3580" h="2158739">
                  <a:moveTo>
                    <a:pt x="0" y="2158739"/>
                  </a:moveTo>
                  <a:cubicBezTo>
                    <a:pt x="84842" y="1552281"/>
                    <a:pt x="94268" y="719580"/>
                    <a:pt x="141402" y="0"/>
                  </a:cubicBezTo>
                  <a:lnTo>
                    <a:pt x="160256" y="1800520"/>
                  </a:lnTo>
                  <a:lnTo>
                    <a:pt x="2243580" y="1781666"/>
                  </a:lnTo>
                  <a:cubicBezTo>
                    <a:pt x="656735" y="1973345"/>
                    <a:pt x="568751" y="1995341"/>
                    <a:pt x="0" y="2158739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8000">
                  <a:srgbClr val="D6DCE0"/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14400000" scaled="0"/>
            </a:gra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EE08D0C-E295-2843-BCE6-87D6DAF6C84A}"/>
              </a:ext>
            </a:extLst>
          </p:cNvPr>
          <p:cNvSpPr txBox="1"/>
          <p:nvPr/>
        </p:nvSpPr>
        <p:spPr>
          <a:xfrm>
            <a:off x="1649047" y="2813539"/>
            <a:ext cx="2230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forwarding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0DECB5-7CA5-914D-96D4-06F5D4D52482}"/>
              </a:ext>
            </a:extLst>
          </p:cNvPr>
          <p:cNvGrpSpPr/>
          <p:nvPr/>
        </p:nvGrpSpPr>
        <p:grpSpPr>
          <a:xfrm>
            <a:off x="8758797" y="2608289"/>
            <a:ext cx="2771818" cy="2930576"/>
            <a:chOff x="8758797" y="2608289"/>
            <a:chExt cx="2771818" cy="29305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78213D7-34CD-4645-A4DA-489832333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58797" y="2998032"/>
              <a:ext cx="2771818" cy="2540833"/>
            </a:xfrm>
            <a:prstGeom prst="rect">
              <a:avLst/>
            </a:prstGeom>
          </p:spPr>
        </p:pic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7159A03-9BBB-6440-BFDE-33A2FB78A1EB}"/>
                </a:ext>
              </a:extLst>
            </p:cNvPr>
            <p:cNvSpPr/>
            <p:nvPr/>
          </p:nvSpPr>
          <p:spPr>
            <a:xfrm>
              <a:off x="8769246" y="2608289"/>
              <a:ext cx="2683239" cy="404734"/>
            </a:xfrm>
            <a:custGeom>
              <a:avLst/>
              <a:gdLst>
                <a:gd name="connsiteX0" fmla="*/ 239843 w 2683239"/>
                <a:gd name="connsiteY0" fmla="*/ 0 h 404734"/>
                <a:gd name="connsiteX1" fmla="*/ 0 w 2683239"/>
                <a:gd name="connsiteY1" fmla="*/ 404734 h 404734"/>
                <a:gd name="connsiteX2" fmla="*/ 2683239 w 2683239"/>
                <a:gd name="connsiteY2" fmla="*/ 389744 h 404734"/>
                <a:gd name="connsiteX3" fmla="*/ 239843 w 2683239"/>
                <a:gd name="connsiteY3" fmla="*/ 0 h 404734"/>
                <a:gd name="connsiteX0" fmla="*/ 239843 w 2683239"/>
                <a:gd name="connsiteY0" fmla="*/ 0 h 404734"/>
                <a:gd name="connsiteX1" fmla="*/ 0 w 2683239"/>
                <a:gd name="connsiteY1" fmla="*/ 404734 h 404734"/>
                <a:gd name="connsiteX2" fmla="*/ 2683239 w 2683239"/>
                <a:gd name="connsiteY2" fmla="*/ 389744 h 404734"/>
                <a:gd name="connsiteX3" fmla="*/ 239843 w 2683239"/>
                <a:gd name="connsiteY3" fmla="*/ 0 h 404734"/>
                <a:gd name="connsiteX0" fmla="*/ 239843 w 2683239"/>
                <a:gd name="connsiteY0" fmla="*/ 0 h 404734"/>
                <a:gd name="connsiteX1" fmla="*/ 0 w 2683239"/>
                <a:gd name="connsiteY1" fmla="*/ 404734 h 404734"/>
                <a:gd name="connsiteX2" fmla="*/ 2683239 w 2683239"/>
                <a:gd name="connsiteY2" fmla="*/ 389744 h 404734"/>
                <a:gd name="connsiteX3" fmla="*/ 239843 w 2683239"/>
                <a:gd name="connsiteY3" fmla="*/ 0 h 404734"/>
                <a:gd name="connsiteX0" fmla="*/ 239843 w 2683239"/>
                <a:gd name="connsiteY0" fmla="*/ 0 h 404734"/>
                <a:gd name="connsiteX1" fmla="*/ 0 w 2683239"/>
                <a:gd name="connsiteY1" fmla="*/ 404734 h 404734"/>
                <a:gd name="connsiteX2" fmla="*/ 2683239 w 2683239"/>
                <a:gd name="connsiteY2" fmla="*/ 389744 h 404734"/>
                <a:gd name="connsiteX3" fmla="*/ 239843 w 2683239"/>
                <a:gd name="connsiteY3" fmla="*/ 0 h 404734"/>
                <a:gd name="connsiteX0" fmla="*/ 239843 w 2683239"/>
                <a:gd name="connsiteY0" fmla="*/ 0 h 404734"/>
                <a:gd name="connsiteX1" fmla="*/ 0 w 2683239"/>
                <a:gd name="connsiteY1" fmla="*/ 404734 h 404734"/>
                <a:gd name="connsiteX2" fmla="*/ 2683239 w 2683239"/>
                <a:gd name="connsiteY2" fmla="*/ 389744 h 404734"/>
                <a:gd name="connsiteX3" fmla="*/ 239843 w 2683239"/>
                <a:gd name="connsiteY3" fmla="*/ 0 h 40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3239" h="404734">
                  <a:moveTo>
                    <a:pt x="239843" y="0"/>
                  </a:moveTo>
                  <a:cubicBezTo>
                    <a:pt x="234846" y="164891"/>
                    <a:pt x="259830" y="209862"/>
                    <a:pt x="0" y="404734"/>
                  </a:cubicBezTo>
                  <a:lnTo>
                    <a:pt x="2683239" y="389744"/>
                  </a:lnTo>
                  <a:cubicBezTo>
                    <a:pt x="969364" y="244839"/>
                    <a:pt x="1054308" y="189876"/>
                    <a:pt x="239843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4B00EA0-FEDF-2F48-8390-725DE11D70DE}"/>
              </a:ext>
            </a:extLst>
          </p:cNvPr>
          <p:cNvSpPr txBox="1"/>
          <p:nvPr/>
        </p:nvSpPr>
        <p:spPr>
          <a:xfrm>
            <a:off x="9032426" y="2448581"/>
            <a:ext cx="2230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forwarding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FD888C3-5DDB-2F45-9577-B93B1F25C7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91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/>
          <a:lstStyle/>
          <a:p>
            <a:r>
              <a:rPr lang="en-US" altLang="ja-JP" dirty="0"/>
              <a:t>Packet-switching: store-and-forward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AEE93-D7C7-5A4A-AB8B-951DDF4E15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6246" y="3960083"/>
            <a:ext cx="7063421" cy="1805286"/>
          </a:xfrm>
        </p:spPr>
        <p:txBody>
          <a:bodyPr>
            <a:noAutofit/>
          </a:bodyPr>
          <a:lstStyle/>
          <a:p>
            <a:pPr marL="287338" indent="-287338"/>
            <a:r>
              <a:rPr lang="en-US" altLang="en-US" sz="26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packet transmission delay: </a:t>
            </a:r>
            <a:r>
              <a:rPr lang="en-US" altLang="en-US" sz="2600" dirty="0">
                <a:ea typeface="ＭＳ Ｐゴシック" panose="020B0600070205080204" pitchFamily="34" charset="-128"/>
              </a:rPr>
              <a:t>takes </a:t>
            </a:r>
            <a:r>
              <a:rPr lang="en-US" altLang="en-US" sz="2600" i="1" dirty="0">
                <a:ea typeface="ＭＳ Ｐゴシック" panose="020B0600070205080204" pitchFamily="34" charset="-128"/>
              </a:rPr>
              <a:t>L</a:t>
            </a:r>
            <a:r>
              <a:rPr lang="en-US" altLang="en-US" sz="2600" dirty="0">
                <a:ea typeface="ＭＳ Ｐゴシック" panose="020B0600070205080204" pitchFamily="34" charset="-128"/>
              </a:rPr>
              <a:t>/</a:t>
            </a:r>
            <a:r>
              <a:rPr lang="en-US" altLang="en-US" sz="2600" i="1" dirty="0">
                <a:ea typeface="ＭＳ Ｐゴシック" panose="020B0600070205080204" pitchFamily="34" charset="-128"/>
              </a:rPr>
              <a:t>R</a:t>
            </a:r>
            <a:r>
              <a:rPr lang="en-US" altLang="en-US" sz="2600" dirty="0">
                <a:ea typeface="ＭＳ Ｐゴシック" panose="020B0600070205080204" pitchFamily="34" charset="-128"/>
              </a:rPr>
              <a:t> seconds to transmit (push out) </a:t>
            </a:r>
            <a:r>
              <a:rPr lang="en-US" altLang="en-US" sz="2600" i="1" dirty="0">
                <a:ea typeface="ＭＳ Ｐゴシック" panose="020B0600070205080204" pitchFamily="34" charset="-128"/>
              </a:rPr>
              <a:t>L</a:t>
            </a:r>
            <a:r>
              <a:rPr lang="en-US" altLang="en-US" sz="2600" dirty="0">
                <a:ea typeface="ＭＳ Ｐゴシック" panose="020B0600070205080204" pitchFamily="34" charset="-128"/>
              </a:rPr>
              <a:t>-bit packet into link at </a:t>
            </a:r>
            <a:r>
              <a:rPr lang="en-US" altLang="en-US" sz="2600" i="1" dirty="0">
                <a:ea typeface="ＭＳ Ｐゴシック" panose="020B0600070205080204" pitchFamily="34" charset="-128"/>
              </a:rPr>
              <a:t>R</a:t>
            </a:r>
            <a:r>
              <a:rPr lang="en-US" altLang="en-US" sz="2600" dirty="0">
                <a:ea typeface="ＭＳ Ｐゴシック" panose="020B0600070205080204" pitchFamily="34" charset="-128"/>
              </a:rPr>
              <a:t> bps</a:t>
            </a:r>
          </a:p>
          <a:p>
            <a:pPr marL="287338" indent="-287338"/>
            <a:r>
              <a:rPr lang="en-US" altLang="en-US" sz="26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store and forward:</a:t>
            </a:r>
            <a:r>
              <a:rPr lang="en-US" altLang="en-US" sz="2600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600" i="1" dirty="0">
                <a:ea typeface="ＭＳ Ｐゴシック" panose="020B0600070205080204" pitchFamily="34" charset="-128"/>
              </a:rPr>
              <a:t>entire</a:t>
            </a:r>
            <a:r>
              <a:rPr lang="en-US" altLang="en-US" sz="2600" dirty="0">
                <a:ea typeface="ＭＳ Ｐゴシック" panose="020B0600070205080204" pitchFamily="34" charset="-128"/>
              </a:rPr>
              <a:t> packet must  arrive at router before it can be transmitted on next link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marL="287338" indent="-287338">
              <a:spcBef>
                <a:spcPts val="400"/>
              </a:spcBef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marL="174625" indent="0">
              <a:spcBef>
                <a:spcPts val="400"/>
              </a:spcBef>
              <a:buSzPct val="75000"/>
              <a:buNone/>
            </a:pPr>
            <a:endParaRPr lang="en-US" altLang="en-US" dirty="0"/>
          </a:p>
          <a:p>
            <a:pPr>
              <a:spcBef>
                <a:spcPts val="400"/>
              </a:spcBef>
            </a:pPr>
            <a:endParaRPr lang="en-US" dirty="0"/>
          </a:p>
        </p:txBody>
      </p:sp>
      <p:sp>
        <p:nvSpPr>
          <p:cNvPr id="444" name="TextBox 443">
            <a:extLst>
              <a:ext uri="{FF2B5EF4-FFF2-40B4-BE49-F238E27FC236}">
                <a16:creationId xmlns:a16="http://schemas.microsoft.com/office/drawing/2014/main" id="{1B79CF7E-9448-5544-BA0A-8BCEB44B02B9}"/>
              </a:ext>
            </a:extLst>
          </p:cNvPr>
          <p:cNvSpPr txBox="1"/>
          <p:nvPr/>
        </p:nvSpPr>
        <p:spPr>
          <a:xfrm>
            <a:off x="2329483" y="2650664"/>
            <a:ext cx="88197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source</a:t>
            </a:r>
          </a:p>
        </p:txBody>
      </p:sp>
      <p:grpSp>
        <p:nvGrpSpPr>
          <p:cNvPr id="445" name="Group 41">
            <a:extLst>
              <a:ext uri="{FF2B5EF4-FFF2-40B4-BE49-F238E27FC236}">
                <a16:creationId xmlns:a16="http://schemas.microsoft.com/office/drawing/2014/main" id="{D75B9901-C554-3A40-8E3F-BFD972AB9094}"/>
              </a:ext>
            </a:extLst>
          </p:cNvPr>
          <p:cNvGrpSpPr>
            <a:grpSpLocks/>
          </p:cNvGrpSpPr>
          <p:nvPr/>
        </p:nvGrpSpPr>
        <p:grpSpPr bwMode="auto">
          <a:xfrm>
            <a:off x="3152334" y="2709744"/>
            <a:ext cx="1074738" cy="450508"/>
            <a:chOff x="1816230" y="6118900"/>
            <a:chExt cx="1843339" cy="739100"/>
          </a:xfrm>
        </p:grpSpPr>
        <p:pic>
          <p:nvPicPr>
            <p:cNvPr id="446" name="Picture 8">
              <a:extLst>
                <a:ext uri="{FF2B5EF4-FFF2-40B4-BE49-F238E27FC236}">
                  <a16:creationId xmlns:a16="http://schemas.microsoft.com/office/drawing/2014/main" id="{075B6782-DAD3-5940-9C66-4FAAECFA1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230" y="6144002"/>
              <a:ext cx="1843339" cy="71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6" name="Rectangle 495">
              <a:extLst>
                <a:ext uri="{FF2B5EF4-FFF2-40B4-BE49-F238E27FC236}">
                  <a16:creationId xmlns:a16="http://schemas.microsoft.com/office/drawing/2014/main" id="{02711796-4BEC-494E-B327-181C4E9262BA}"/>
                </a:ext>
              </a:extLst>
            </p:cNvPr>
            <p:cNvSpPr/>
            <p:nvPr/>
          </p:nvSpPr>
          <p:spPr>
            <a:xfrm rot="1049095">
              <a:off x="1947488" y="6118900"/>
              <a:ext cx="1650399" cy="462656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8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571" name="Straight Connector 42">
            <a:extLst>
              <a:ext uri="{FF2B5EF4-FFF2-40B4-BE49-F238E27FC236}">
                <a16:creationId xmlns:a16="http://schemas.microsoft.com/office/drawing/2014/main" id="{6D359C0C-C85E-774D-B144-5FE09327883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15946" y="2845927"/>
            <a:ext cx="17383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72" name="Group 43">
            <a:extLst>
              <a:ext uri="{FF2B5EF4-FFF2-40B4-BE49-F238E27FC236}">
                <a16:creationId xmlns:a16="http://schemas.microsoft.com/office/drawing/2014/main" id="{4A6CEE30-BDD0-7946-9B0F-803AE1C976BE}"/>
              </a:ext>
            </a:extLst>
          </p:cNvPr>
          <p:cNvGrpSpPr>
            <a:grpSpLocks/>
          </p:cNvGrpSpPr>
          <p:nvPr/>
        </p:nvGrpSpPr>
        <p:grpSpPr bwMode="auto">
          <a:xfrm>
            <a:off x="5462146" y="2658602"/>
            <a:ext cx="1058862" cy="384175"/>
            <a:chOff x="5142253" y="5649029"/>
            <a:chExt cx="1304545" cy="695633"/>
          </a:xfrm>
        </p:grpSpPr>
        <p:grpSp>
          <p:nvGrpSpPr>
            <p:cNvPr id="575" name="Group 92">
              <a:extLst>
                <a:ext uri="{FF2B5EF4-FFF2-40B4-BE49-F238E27FC236}">
                  <a16:creationId xmlns:a16="http://schemas.microsoft.com/office/drawing/2014/main" id="{56AFEAE4-C1CE-3F40-AC66-240FF7FDB7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47271" y="5649029"/>
              <a:ext cx="1276350" cy="695633"/>
              <a:chOff x="4981575" y="5851547"/>
              <a:chExt cx="1276350" cy="695633"/>
            </a:xfrm>
          </p:grpSpPr>
          <p:pic>
            <p:nvPicPr>
              <p:cNvPr id="610" name="Picture 95">
                <a:extLst>
                  <a:ext uri="{FF2B5EF4-FFF2-40B4-BE49-F238E27FC236}">
                    <a16:creationId xmlns:a16="http://schemas.microsoft.com/office/drawing/2014/main" id="{CEDF4319-A88D-A940-804B-AC346DEE11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1575" y="5944151"/>
                <a:ext cx="1276350" cy="6030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12" name="Rectangle 96">
                <a:extLst>
                  <a:ext uri="{FF2B5EF4-FFF2-40B4-BE49-F238E27FC236}">
                    <a16:creationId xmlns:a16="http://schemas.microsoft.com/office/drawing/2014/main" id="{17D711C1-F78A-184C-A078-3172E5CB64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5959" y="6205112"/>
                <a:ext cx="44985" cy="224212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13" name="Rectangle 97">
                <a:extLst>
                  <a:ext uri="{FF2B5EF4-FFF2-40B4-BE49-F238E27FC236}">
                    <a16:creationId xmlns:a16="http://schemas.microsoft.com/office/drawing/2014/main" id="{1402FE3D-A97D-524F-8333-BD24578CB1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78008" y="6228108"/>
                <a:ext cx="62587" cy="224212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14" name="Oval 98">
                <a:extLst>
                  <a:ext uri="{FF2B5EF4-FFF2-40B4-BE49-F238E27FC236}">
                    <a16:creationId xmlns:a16="http://schemas.microsoft.com/office/drawing/2014/main" id="{2F4C992E-03ED-7948-B43B-45D80D717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3497" y="5851547"/>
                <a:ext cx="1196974" cy="494417"/>
              </a:xfrm>
              <a:prstGeom prst="ellipse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576" name="Rectangle 93">
              <a:extLst>
                <a:ext uri="{FF2B5EF4-FFF2-40B4-BE49-F238E27FC236}">
                  <a16:creationId xmlns:a16="http://schemas.microsoft.com/office/drawing/2014/main" id="{3B805206-0A18-7443-AE9C-D5984F31A3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0741" y="5695021"/>
              <a:ext cx="86057" cy="1264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09" name="Rectangle 94">
              <a:extLst>
                <a:ext uri="{FF2B5EF4-FFF2-40B4-BE49-F238E27FC236}">
                  <a16:creationId xmlns:a16="http://schemas.microsoft.com/office/drawing/2014/main" id="{6EF03B21-1655-B64C-A29C-130E0C70CB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2253" y="5700770"/>
              <a:ext cx="86057" cy="1264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631" name="Group 44">
            <a:extLst>
              <a:ext uri="{FF2B5EF4-FFF2-40B4-BE49-F238E27FC236}">
                <a16:creationId xmlns:a16="http://schemas.microsoft.com/office/drawing/2014/main" id="{7C2ADEA2-72C5-7D49-88A5-BE85AF82D508}"/>
              </a:ext>
            </a:extLst>
          </p:cNvPr>
          <p:cNvGrpSpPr>
            <a:grpSpLocks/>
          </p:cNvGrpSpPr>
          <p:nvPr/>
        </p:nvGrpSpPr>
        <p:grpSpPr bwMode="auto">
          <a:xfrm>
            <a:off x="5416108" y="1579102"/>
            <a:ext cx="1092200" cy="303212"/>
            <a:chOff x="5128542" y="4838701"/>
            <a:chExt cx="1300833" cy="530211"/>
          </a:xfrm>
        </p:grpSpPr>
        <p:pic>
          <p:nvPicPr>
            <p:cNvPr id="632" name="Picture 2">
              <a:extLst>
                <a:ext uri="{FF2B5EF4-FFF2-40B4-BE49-F238E27FC236}">
                  <a16:creationId xmlns:a16="http://schemas.microsoft.com/office/drawing/2014/main" id="{E72DF6A2-4516-224F-8D11-E4AF1D626A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8542" y="4838701"/>
              <a:ext cx="1300833" cy="491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3" name="Rectangle 90">
              <a:extLst>
                <a:ext uri="{FF2B5EF4-FFF2-40B4-BE49-F238E27FC236}">
                  <a16:creationId xmlns:a16="http://schemas.microsoft.com/office/drawing/2014/main" id="{3E0650D2-915C-4141-86AF-D3B267B41C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275" y="5219009"/>
              <a:ext cx="86974" cy="1276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34" name="Rectangle 91">
              <a:extLst>
                <a:ext uri="{FF2B5EF4-FFF2-40B4-BE49-F238E27FC236}">
                  <a16:creationId xmlns:a16="http://schemas.microsoft.com/office/drawing/2014/main" id="{B3CD2B87-5709-5A4D-BBAA-A7822A6AAB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8794" y="5241217"/>
              <a:ext cx="86974" cy="1276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635" name="Group 45">
            <a:extLst>
              <a:ext uri="{FF2B5EF4-FFF2-40B4-BE49-F238E27FC236}">
                <a16:creationId xmlns:a16="http://schemas.microsoft.com/office/drawing/2014/main" id="{B0C3E47A-9752-C14E-96E9-78DBC0436237}"/>
              </a:ext>
            </a:extLst>
          </p:cNvPr>
          <p:cNvGrpSpPr>
            <a:grpSpLocks/>
          </p:cNvGrpSpPr>
          <p:nvPr/>
        </p:nvGrpSpPr>
        <p:grpSpPr bwMode="auto">
          <a:xfrm>
            <a:off x="3333308" y="1241761"/>
            <a:ext cx="1092200" cy="656427"/>
            <a:chOff x="2387973" y="4309243"/>
            <a:chExt cx="1771787" cy="1282262"/>
          </a:xfrm>
        </p:grpSpPr>
        <p:pic>
          <p:nvPicPr>
            <p:cNvPr id="636" name="Picture 9">
              <a:extLst>
                <a:ext uri="{FF2B5EF4-FFF2-40B4-BE49-F238E27FC236}">
                  <a16:creationId xmlns:a16="http://schemas.microsoft.com/office/drawing/2014/main" id="{302CBE9C-7997-784F-91BA-C204727BA4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3481" y="4309243"/>
              <a:ext cx="1285463" cy="128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7" name="Rectangle 636">
              <a:extLst>
                <a:ext uri="{FF2B5EF4-FFF2-40B4-BE49-F238E27FC236}">
                  <a16:creationId xmlns:a16="http://schemas.microsoft.com/office/drawing/2014/main" id="{4002DC24-F0AD-4E40-A082-62B143F95C31}"/>
                </a:ext>
              </a:extLst>
            </p:cNvPr>
            <p:cNvSpPr/>
            <p:nvPr/>
          </p:nvSpPr>
          <p:spPr>
            <a:xfrm rot="11601822">
              <a:off x="2387973" y="5128665"/>
              <a:ext cx="1771787" cy="422704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8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0"/>
              </a:endParaRPr>
            </a:p>
          </p:txBody>
        </p:sp>
      </p:grpSp>
      <p:sp>
        <p:nvSpPr>
          <p:cNvPr id="638" name="TextBox 637">
            <a:extLst>
              <a:ext uri="{FF2B5EF4-FFF2-40B4-BE49-F238E27FC236}">
                <a16:creationId xmlns:a16="http://schemas.microsoft.com/office/drawing/2014/main" id="{AF85F6AD-7423-A74F-BD1A-46B55A2B1C21}"/>
              </a:ext>
            </a:extLst>
          </p:cNvPr>
          <p:cNvSpPr txBox="1"/>
          <p:nvPr/>
        </p:nvSpPr>
        <p:spPr>
          <a:xfrm>
            <a:off x="4474721" y="2879264"/>
            <a:ext cx="75212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bps</a:t>
            </a:r>
          </a:p>
        </p:txBody>
      </p:sp>
      <p:cxnSp>
        <p:nvCxnSpPr>
          <p:cNvPr id="639" name="Straight Connector 47">
            <a:extLst>
              <a:ext uri="{FF2B5EF4-FFF2-40B4-BE49-F238E27FC236}">
                <a16:creationId xmlns:a16="http://schemas.microsoft.com/office/drawing/2014/main" id="{28502E62-6C0C-4746-A594-30C5C1D8645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506721" y="2850689"/>
            <a:ext cx="17383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41" name="Group 100">
            <a:extLst>
              <a:ext uri="{FF2B5EF4-FFF2-40B4-BE49-F238E27FC236}">
                <a16:creationId xmlns:a16="http://schemas.microsoft.com/office/drawing/2014/main" id="{3292F663-26EC-ED4F-BCEF-CD558D1BAFCB}"/>
              </a:ext>
            </a:extLst>
          </p:cNvPr>
          <p:cNvGrpSpPr>
            <a:grpSpLocks/>
          </p:cNvGrpSpPr>
          <p:nvPr/>
        </p:nvGrpSpPr>
        <p:grpSpPr bwMode="auto">
          <a:xfrm>
            <a:off x="7484621" y="2042652"/>
            <a:ext cx="1477962" cy="1284287"/>
            <a:chOff x="-44" y="1473"/>
            <a:chExt cx="981" cy="1105"/>
          </a:xfrm>
        </p:grpSpPr>
        <p:pic>
          <p:nvPicPr>
            <p:cNvPr id="642" name="Picture 101" descr="desktop_computer_stylized_medium">
              <a:extLst>
                <a:ext uri="{FF2B5EF4-FFF2-40B4-BE49-F238E27FC236}">
                  <a16:creationId xmlns:a16="http://schemas.microsoft.com/office/drawing/2014/main" id="{87AF4848-891E-F04B-B187-AD33D9D8FB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3" name="Freeform 102">
              <a:extLst>
                <a:ext uri="{FF2B5EF4-FFF2-40B4-BE49-F238E27FC236}">
                  <a16:creationId xmlns:a16="http://schemas.microsoft.com/office/drawing/2014/main" id="{F0C5CEDF-AF9D-8E40-AB03-374EC6EBEDF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80"/>
              <a:ext cx="474" cy="505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ysClr val="window" lastClr="FFFFFF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44" name="TextBox 643">
            <a:extLst>
              <a:ext uri="{FF2B5EF4-FFF2-40B4-BE49-F238E27FC236}">
                <a16:creationId xmlns:a16="http://schemas.microsoft.com/office/drawing/2014/main" id="{EA272014-13A0-D54C-9A64-D4DFADFF846A}"/>
              </a:ext>
            </a:extLst>
          </p:cNvPr>
          <p:cNvSpPr txBox="1"/>
          <p:nvPr/>
        </p:nvSpPr>
        <p:spPr>
          <a:xfrm>
            <a:off x="8967346" y="2656489"/>
            <a:ext cx="136768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destination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5" name="TextBox 52">
            <a:extLst>
              <a:ext uri="{FF2B5EF4-FFF2-40B4-BE49-F238E27FC236}">
                <a16:creationId xmlns:a16="http://schemas.microsoft.com/office/drawing/2014/main" id="{E422D171-4947-C94A-BE0E-147703EE2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4971" y="2545889"/>
            <a:ext cx="234950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646" name="TextBox 53">
            <a:extLst>
              <a:ext uri="{FF2B5EF4-FFF2-40B4-BE49-F238E27FC236}">
                <a16:creationId xmlns:a16="http://schemas.microsoft.com/office/drawing/2014/main" id="{D37BB4E5-D54C-B346-AEBA-6A176B85D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8121" y="2552239"/>
            <a:ext cx="234950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647" name="TextBox 54">
            <a:extLst>
              <a:ext uri="{FF2B5EF4-FFF2-40B4-BE49-F238E27FC236}">
                <a16:creationId xmlns:a16="http://schemas.microsoft.com/office/drawing/2014/main" id="{E3E1F346-ABA7-6940-997A-8CCE658AC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796" y="2549064"/>
            <a:ext cx="234950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  <p:grpSp>
        <p:nvGrpSpPr>
          <p:cNvPr id="648" name="Group 55">
            <a:extLst>
              <a:ext uri="{FF2B5EF4-FFF2-40B4-BE49-F238E27FC236}">
                <a16:creationId xmlns:a16="http://schemas.microsoft.com/office/drawing/2014/main" id="{2E7741F3-2FE7-BA49-B72C-20AD1F1DE51B}"/>
              </a:ext>
            </a:extLst>
          </p:cNvPr>
          <p:cNvGrpSpPr>
            <a:grpSpLocks/>
          </p:cNvGrpSpPr>
          <p:nvPr/>
        </p:nvGrpSpPr>
        <p:grpSpPr bwMode="auto">
          <a:xfrm>
            <a:off x="3284096" y="1844214"/>
            <a:ext cx="2935287" cy="841375"/>
            <a:chOff x="593766" y="5264055"/>
            <a:chExt cx="3597129" cy="1011695"/>
          </a:xfrm>
        </p:grpSpPr>
        <p:grpSp>
          <p:nvGrpSpPr>
            <p:cNvPr id="649" name="Group 56">
              <a:extLst>
                <a:ext uri="{FF2B5EF4-FFF2-40B4-BE49-F238E27FC236}">
                  <a16:creationId xmlns:a16="http://schemas.microsoft.com/office/drawing/2014/main" id="{44B633EE-7AA3-B744-A7A9-478E5F6A61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27077" y="5264055"/>
              <a:ext cx="617671" cy="927313"/>
              <a:chOff x="2105936" y="5387204"/>
              <a:chExt cx="617671" cy="927313"/>
            </a:xfrm>
          </p:grpSpPr>
          <p:sp>
            <p:nvSpPr>
              <p:cNvPr id="674" name="Rectangle 77">
                <a:extLst>
                  <a:ext uri="{FF2B5EF4-FFF2-40B4-BE49-F238E27FC236}">
                    <a16:creationId xmlns:a16="http://schemas.microsoft.com/office/drawing/2014/main" id="{4422B562-DF60-A945-828A-2082F790F6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7155" y="6049578"/>
                <a:ext cx="140072" cy="265331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75" name="Freeform 674">
                <a:extLst>
                  <a:ext uri="{FF2B5EF4-FFF2-40B4-BE49-F238E27FC236}">
                    <a16:creationId xmlns:a16="http://schemas.microsoft.com/office/drawing/2014/main" id="{F6D00EDF-29D0-5A40-BF0F-575802DDF3F2}"/>
                  </a:ext>
                </a:extLst>
              </p:cNvPr>
              <p:cNvSpPr/>
              <p:nvPr/>
            </p:nvSpPr>
            <p:spPr>
              <a:xfrm>
                <a:off x="2110248" y="5705984"/>
                <a:ext cx="466907" cy="608925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0 w 967997"/>
                  <a:gd name="connsiteY0" fmla="*/ 0 h 2138362"/>
                  <a:gd name="connsiteX1" fmla="*/ 0 w 967997"/>
                  <a:gd name="connsiteY1" fmla="*/ 1190625 h 2138362"/>
                  <a:gd name="connsiteX2" fmla="*/ 966787 w 967997"/>
                  <a:gd name="connsiteY2" fmla="*/ 2138362 h 2138362"/>
                  <a:gd name="connsiteX3" fmla="*/ 967618 w 967997"/>
                  <a:gd name="connsiteY3" fmla="*/ 1495143 h 2138362"/>
                  <a:gd name="connsiteX4" fmla="*/ 0 w 967997"/>
                  <a:gd name="connsiteY4" fmla="*/ 0 h 2138362"/>
                  <a:gd name="connsiteX0" fmla="*/ 0 w 967997"/>
                  <a:gd name="connsiteY0" fmla="*/ 0 h 1424095"/>
                  <a:gd name="connsiteX1" fmla="*/ 0 w 967997"/>
                  <a:gd name="connsiteY1" fmla="*/ 476358 h 1424095"/>
                  <a:gd name="connsiteX2" fmla="*/ 966787 w 967997"/>
                  <a:gd name="connsiteY2" fmla="*/ 1424095 h 1424095"/>
                  <a:gd name="connsiteX3" fmla="*/ 967618 w 967997"/>
                  <a:gd name="connsiteY3" fmla="*/ 780876 h 1424095"/>
                  <a:gd name="connsiteX4" fmla="*/ 0 w 967997"/>
                  <a:gd name="connsiteY4" fmla="*/ 0 h 1424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76" name="Freeform 675">
                <a:extLst>
                  <a:ext uri="{FF2B5EF4-FFF2-40B4-BE49-F238E27FC236}">
                    <a16:creationId xmlns:a16="http://schemas.microsoft.com/office/drawing/2014/main" id="{9C8ACF1B-C011-104F-BA26-14933C6E952A}"/>
                  </a:ext>
                </a:extLst>
              </p:cNvPr>
              <p:cNvSpPr/>
              <p:nvPr/>
            </p:nvSpPr>
            <p:spPr>
              <a:xfrm>
                <a:off x="2106358" y="5688804"/>
                <a:ext cx="616705" cy="355048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77416"/>
                  <a:gd name="connsiteY0" fmla="*/ 0 h 813350"/>
                  <a:gd name="connsiteX1" fmla="*/ 0 w 1277416"/>
                  <a:gd name="connsiteY1" fmla="*/ 9439 h 813350"/>
                  <a:gd name="connsiteX2" fmla="*/ 952500 w 1277416"/>
                  <a:gd name="connsiteY2" fmla="*/ 752735 h 813350"/>
                  <a:gd name="connsiteX3" fmla="*/ 1277416 w 1277416"/>
                  <a:gd name="connsiteY3" fmla="*/ 813350 h 813350"/>
                  <a:gd name="connsiteX4" fmla="*/ 233363 w 1277416"/>
                  <a:gd name="connsiteY4" fmla="*/ 0 h 813350"/>
                  <a:gd name="connsiteX0" fmla="*/ 233363 w 1277416"/>
                  <a:gd name="connsiteY0" fmla="*/ 0 h 814795"/>
                  <a:gd name="connsiteX1" fmla="*/ 0 w 1277416"/>
                  <a:gd name="connsiteY1" fmla="*/ 9439 h 814795"/>
                  <a:gd name="connsiteX2" fmla="*/ 980474 w 1277416"/>
                  <a:gd name="connsiteY2" fmla="*/ 814795 h 814795"/>
                  <a:gd name="connsiteX3" fmla="*/ 1277416 w 1277416"/>
                  <a:gd name="connsiteY3" fmla="*/ 813350 h 814795"/>
                  <a:gd name="connsiteX4" fmla="*/ 233363 w 1277416"/>
                  <a:gd name="connsiteY4" fmla="*/ 0 h 81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77" name="Freeform 676">
                <a:extLst>
                  <a:ext uri="{FF2B5EF4-FFF2-40B4-BE49-F238E27FC236}">
                    <a16:creationId xmlns:a16="http://schemas.microsoft.com/office/drawing/2014/main" id="{8EDE706E-408F-E541-8404-8860138BC4FC}"/>
                  </a:ext>
                </a:extLst>
              </p:cNvPr>
              <p:cNvSpPr/>
              <p:nvPr/>
            </p:nvSpPr>
            <p:spPr>
              <a:xfrm>
                <a:off x="2114139" y="5396749"/>
                <a:ext cx="595306" cy="647102"/>
              </a:xfrm>
              <a:custGeom>
                <a:avLst/>
                <a:gdLst>
                  <a:gd name="connsiteX0" fmla="*/ 5411 w 597877"/>
                  <a:gd name="connsiteY0" fmla="*/ 13527 h 646573"/>
                  <a:gd name="connsiteX1" fmla="*/ 0 w 597877"/>
                  <a:gd name="connsiteY1" fmla="*/ 305702 h 646573"/>
                  <a:gd name="connsiteX2" fmla="*/ 457200 w 597877"/>
                  <a:gd name="connsiteY2" fmla="*/ 646573 h 646573"/>
                  <a:gd name="connsiteX3" fmla="*/ 597877 w 597877"/>
                  <a:gd name="connsiteY3" fmla="*/ 646573 h 646573"/>
                  <a:gd name="connsiteX4" fmla="*/ 595172 w 597877"/>
                  <a:gd name="connsiteY4" fmla="*/ 321934 h 646573"/>
                  <a:gd name="connsiteX5" fmla="*/ 110919 w 597877"/>
                  <a:gd name="connsiteY5" fmla="*/ 0 h 646573"/>
                  <a:gd name="connsiteX6" fmla="*/ 5411 w 597877"/>
                  <a:gd name="connsiteY6" fmla="*/ 13527 h 64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678" name="Straight Connector 81">
                <a:extLst>
                  <a:ext uri="{FF2B5EF4-FFF2-40B4-BE49-F238E27FC236}">
                    <a16:creationId xmlns:a16="http://schemas.microsoft.com/office/drawing/2014/main" id="{89FBE44D-B292-AB4C-A5AA-BA7902F75FC7}"/>
                  </a:ext>
                </a:extLst>
              </p:cNvPr>
              <p:cNvCxnSpPr>
                <a:cxnSpLocks noChangeShapeType="1"/>
                <a:stCxn id="677" idx="0"/>
              </p:cNvCxnSpPr>
              <p:nvPr/>
            </p:nvCxnSpPr>
            <p:spPr bwMode="auto">
              <a:xfrm>
                <a:off x="2118270" y="5410651"/>
                <a:ext cx="446379" cy="3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9" name="Straight Connector 82">
                <a:extLst>
                  <a:ext uri="{FF2B5EF4-FFF2-40B4-BE49-F238E27FC236}">
                    <a16:creationId xmlns:a16="http://schemas.microsoft.com/office/drawing/2014/main" id="{8AA99D0F-0CA4-A248-95F8-F4BD9A31B155}"/>
                  </a:ext>
                </a:extLst>
              </p:cNvPr>
              <p:cNvCxnSpPr>
                <a:cxnSpLocks noChangeShapeType="1"/>
                <a:endCxn id="677" idx="4"/>
              </p:cNvCxnSpPr>
              <p:nvPr/>
            </p:nvCxnSpPr>
            <p:spPr bwMode="auto">
              <a:xfrm flipV="1">
                <a:off x="2567354" y="5719058"/>
                <a:ext cx="140677" cy="27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80" name="Straight Connector 83">
                <a:extLst>
                  <a:ext uri="{FF2B5EF4-FFF2-40B4-BE49-F238E27FC236}">
                    <a16:creationId xmlns:a16="http://schemas.microsoft.com/office/drawing/2014/main" id="{2218DF9C-65AB-484F-8B42-75408C04D711}"/>
                  </a:ext>
                </a:extLst>
              </p:cNvPr>
              <p:cNvCxnSpPr>
                <a:cxnSpLocks noChangeShapeType="1"/>
                <a:endCxn id="677" idx="2"/>
              </p:cNvCxnSpPr>
              <p:nvPr/>
            </p:nvCxnSpPr>
            <p:spPr bwMode="auto">
              <a:xfrm flipH="1">
                <a:off x="2570059" y="5721763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81" name="Straight Connector 84">
                <a:extLst>
                  <a:ext uri="{FF2B5EF4-FFF2-40B4-BE49-F238E27FC236}">
                    <a16:creationId xmlns:a16="http://schemas.microsoft.com/office/drawing/2014/main" id="{3F8AAD6A-D940-0F45-855C-045DA5CAEC2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2221974" y="5387204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650" name="Group 57">
              <a:extLst>
                <a:ext uri="{FF2B5EF4-FFF2-40B4-BE49-F238E27FC236}">
                  <a16:creationId xmlns:a16="http://schemas.microsoft.com/office/drawing/2014/main" id="{29D54BB0-A3C9-4B4A-B19D-3E60D4DC86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6802" y="5273580"/>
              <a:ext cx="617671" cy="927313"/>
              <a:chOff x="2105936" y="5387204"/>
              <a:chExt cx="617671" cy="927313"/>
            </a:xfrm>
          </p:grpSpPr>
          <p:sp>
            <p:nvSpPr>
              <p:cNvPr id="666" name="Freeform 665">
                <a:extLst>
                  <a:ext uri="{FF2B5EF4-FFF2-40B4-BE49-F238E27FC236}">
                    <a16:creationId xmlns:a16="http://schemas.microsoft.com/office/drawing/2014/main" id="{B344A0D7-D463-F54E-BB9B-140C2EB9553B}"/>
                  </a:ext>
                </a:extLst>
              </p:cNvPr>
              <p:cNvSpPr/>
              <p:nvPr/>
            </p:nvSpPr>
            <p:spPr>
              <a:xfrm>
                <a:off x="2110224" y="5706003"/>
                <a:ext cx="466907" cy="60892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0 w 967997"/>
                  <a:gd name="connsiteY0" fmla="*/ 0 h 2138362"/>
                  <a:gd name="connsiteX1" fmla="*/ 0 w 967997"/>
                  <a:gd name="connsiteY1" fmla="*/ 1190625 h 2138362"/>
                  <a:gd name="connsiteX2" fmla="*/ 966787 w 967997"/>
                  <a:gd name="connsiteY2" fmla="*/ 2138362 h 2138362"/>
                  <a:gd name="connsiteX3" fmla="*/ 967618 w 967997"/>
                  <a:gd name="connsiteY3" fmla="*/ 1495143 h 2138362"/>
                  <a:gd name="connsiteX4" fmla="*/ 0 w 967997"/>
                  <a:gd name="connsiteY4" fmla="*/ 0 h 2138362"/>
                  <a:gd name="connsiteX0" fmla="*/ 0 w 967997"/>
                  <a:gd name="connsiteY0" fmla="*/ 0 h 1424095"/>
                  <a:gd name="connsiteX1" fmla="*/ 0 w 967997"/>
                  <a:gd name="connsiteY1" fmla="*/ 476358 h 1424095"/>
                  <a:gd name="connsiteX2" fmla="*/ 966787 w 967997"/>
                  <a:gd name="connsiteY2" fmla="*/ 1424095 h 1424095"/>
                  <a:gd name="connsiteX3" fmla="*/ 967618 w 967997"/>
                  <a:gd name="connsiteY3" fmla="*/ 780876 h 1424095"/>
                  <a:gd name="connsiteX4" fmla="*/ 0 w 967997"/>
                  <a:gd name="connsiteY4" fmla="*/ 0 h 1424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7" name="Freeform 666">
                <a:extLst>
                  <a:ext uri="{FF2B5EF4-FFF2-40B4-BE49-F238E27FC236}">
                    <a16:creationId xmlns:a16="http://schemas.microsoft.com/office/drawing/2014/main" id="{831DF4B3-37F5-B845-8B81-10FE47EDD5D3}"/>
                  </a:ext>
                </a:extLst>
              </p:cNvPr>
              <p:cNvSpPr/>
              <p:nvPr/>
            </p:nvSpPr>
            <p:spPr>
              <a:xfrm>
                <a:off x="2106333" y="5688824"/>
                <a:ext cx="616707" cy="355048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77416"/>
                  <a:gd name="connsiteY0" fmla="*/ 0 h 813350"/>
                  <a:gd name="connsiteX1" fmla="*/ 0 w 1277416"/>
                  <a:gd name="connsiteY1" fmla="*/ 9439 h 813350"/>
                  <a:gd name="connsiteX2" fmla="*/ 952500 w 1277416"/>
                  <a:gd name="connsiteY2" fmla="*/ 752735 h 813350"/>
                  <a:gd name="connsiteX3" fmla="*/ 1277416 w 1277416"/>
                  <a:gd name="connsiteY3" fmla="*/ 813350 h 813350"/>
                  <a:gd name="connsiteX4" fmla="*/ 233363 w 1277416"/>
                  <a:gd name="connsiteY4" fmla="*/ 0 h 813350"/>
                  <a:gd name="connsiteX0" fmla="*/ 233363 w 1277416"/>
                  <a:gd name="connsiteY0" fmla="*/ 0 h 814795"/>
                  <a:gd name="connsiteX1" fmla="*/ 0 w 1277416"/>
                  <a:gd name="connsiteY1" fmla="*/ 9439 h 814795"/>
                  <a:gd name="connsiteX2" fmla="*/ 980474 w 1277416"/>
                  <a:gd name="connsiteY2" fmla="*/ 814795 h 814795"/>
                  <a:gd name="connsiteX3" fmla="*/ 1277416 w 1277416"/>
                  <a:gd name="connsiteY3" fmla="*/ 813350 h 814795"/>
                  <a:gd name="connsiteX4" fmla="*/ 233363 w 1277416"/>
                  <a:gd name="connsiteY4" fmla="*/ 0 h 81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8" name="Rectangle 71">
                <a:extLst>
                  <a:ext uri="{FF2B5EF4-FFF2-40B4-BE49-F238E27FC236}">
                    <a16:creationId xmlns:a16="http://schemas.microsoft.com/office/drawing/2014/main" id="{3D6B9985-58A7-084E-A3C9-C3A092800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7131" y="6049598"/>
                <a:ext cx="140072" cy="265332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69" name="Freeform 668">
                <a:extLst>
                  <a:ext uri="{FF2B5EF4-FFF2-40B4-BE49-F238E27FC236}">
                    <a16:creationId xmlns:a16="http://schemas.microsoft.com/office/drawing/2014/main" id="{8503FBC4-0C65-9E42-B2E4-D4EDDF503058}"/>
                  </a:ext>
                </a:extLst>
              </p:cNvPr>
              <p:cNvSpPr/>
              <p:nvPr/>
            </p:nvSpPr>
            <p:spPr>
              <a:xfrm>
                <a:off x="2114115" y="5396768"/>
                <a:ext cx="595306" cy="647103"/>
              </a:xfrm>
              <a:custGeom>
                <a:avLst/>
                <a:gdLst>
                  <a:gd name="connsiteX0" fmla="*/ 5411 w 597877"/>
                  <a:gd name="connsiteY0" fmla="*/ 13527 h 646573"/>
                  <a:gd name="connsiteX1" fmla="*/ 0 w 597877"/>
                  <a:gd name="connsiteY1" fmla="*/ 305702 h 646573"/>
                  <a:gd name="connsiteX2" fmla="*/ 457200 w 597877"/>
                  <a:gd name="connsiteY2" fmla="*/ 646573 h 646573"/>
                  <a:gd name="connsiteX3" fmla="*/ 597877 w 597877"/>
                  <a:gd name="connsiteY3" fmla="*/ 646573 h 646573"/>
                  <a:gd name="connsiteX4" fmla="*/ 595172 w 597877"/>
                  <a:gd name="connsiteY4" fmla="*/ 321934 h 646573"/>
                  <a:gd name="connsiteX5" fmla="*/ 110919 w 597877"/>
                  <a:gd name="connsiteY5" fmla="*/ 0 h 646573"/>
                  <a:gd name="connsiteX6" fmla="*/ 5411 w 597877"/>
                  <a:gd name="connsiteY6" fmla="*/ 13527 h 64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670" name="Straight Connector 73">
                <a:extLst>
                  <a:ext uri="{FF2B5EF4-FFF2-40B4-BE49-F238E27FC236}">
                    <a16:creationId xmlns:a16="http://schemas.microsoft.com/office/drawing/2014/main" id="{A95C64C2-C9AA-594B-9B23-F0210A0746BF}"/>
                  </a:ext>
                </a:extLst>
              </p:cNvPr>
              <p:cNvCxnSpPr>
                <a:cxnSpLocks noChangeShapeType="1"/>
                <a:stCxn id="669" idx="0"/>
              </p:cNvCxnSpPr>
              <p:nvPr/>
            </p:nvCxnSpPr>
            <p:spPr bwMode="auto">
              <a:xfrm>
                <a:off x="2118270" y="5410651"/>
                <a:ext cx="446379" cy="3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1" name="Straight Connector 74">
                <a:extLst>
                  <a:ext uri="{FF2B5EF4-FFF2-40B4-BE49-F238E27FC236}">
                    <a16:creationId xmlns:a16="http://schemas.microsoft.com/office/drawing/2014/main" id="{C16C1385-948D-FC4F-8743-4D24D5EC9901}"/>
                  </a:ext>
                </a:extLst>
              </p:cNvPr>
              <p:cNvCxnSpPr>
                <a:cxnSpLocks noChangeShapeType="1"/>
                <a:endCxn id="669" idx="4"/>
              </p:cNvCxnSpPr>
              <p:nvPr/>
            </p:nvCxnSpPr>
            <p:spPr bwMode="auto">
              <a:xfrm flipV="1">
                <a:off x="2567354" y="5719058"/>
                <a:ext cx="140677" cy="27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2" name="Straight Connector 75">
                <a:extLst>
                  <a:ext uri="{FF2B5EF4-FFF2-40B4-BE49-F238E27FC236}">
                    <a16:creationId xmlns:a16="http://schemas.microsoft.com/office/drawing/2014/main" id="{005797F3-09C9-704D-BF8B-ED3224D83120}"/>
                  </a:ext>
                </a:extLst>
              </p:cNvPr>
              <p:cNvCxnSpPr>
                <a:cxnSpLocks noChangeShapeType="1"/>
                <a:endCxn id="669" idx="2"/>
              </p:cNvCxnSpPr>
              <p:nvPr/>
            </p:nvCxnSpPr>
            <p:spPr bwMode="auto">
              <a:xfrm flipH="1">
                <a:off x="2570059" y="5721763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3" name="Straight Connector 76">
                <a:extLst>
                  <a:ext uri="{FF2B5EF4-FFF2-40B4-BE49-F238E27FC236}">
                    <a16:creationId xmlns:a16="http://schemas.microsoft.com/office/drawing/2014/main" id="{5CCCDFF4-0612-8A41-9E29-00C0051D843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2221974" y="5387204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651" name="Group 58">
              <a:extLst>
                <a:ext uri="{FF2B5EF4-FFF2-40B4-BE49-F238E27FC236}">
                  <a16:creationId xmlns:a16="http://schemas.microsoft.com/office/drawing/2014/main" id="{2BC7E688-1666-9E48-9D35-8A3B7F6B6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797" y="5294415"/>
              <a:ext cx="605641" cy="915203"/>
              <a:chOff x="335231" y="4405745"/>
              <a:chExt cx="1252537" cy="2138362"/>
            </a:xfrm>
          </p:grpSpPr>
          <p:sp>
            <p:nvSpPr>
              <p:cNvPr id="663" name="Freeform 662">
                <a:extLst>
                  <a:ext uri="{FF2B5EF4-FFF2-40B4-BE49-F238E27FC236}">
                    <a16:creationId xmlns:a16="http://schemas.microsoft.com/office/drawing/2014/main" id="{87A34BD8-BCFA-7346-8219-00975B8E1A4E}"/>
                  </a:ext>
                </a:extLst>
              </p:cNvPr>
              <p:cNvSpPr/>
              <p:nvPr/>
            </p:nvSpPr>
            <p:spPr>
              <a:xfrm>
                <a:off x="333961" y="4406169"/>
                <a:ext cx="969641" cy="2136353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4" name="Freeform 663">
                <a:extLst>
                  <a:ext uri="{FF2B5EF4-FFF2-40B4-BE49-F238E27FC236}">
                    <a16:creationId xmlns:a16="http://schemas.microsoft.com/office/drawing/2014/main" id="{5B686D4B-605F-204E-AF3D-DA46E1A20C49}"/>
                  </a:ext>
                </a:extLst>
              </p:cNvPr>
              <p:cNvSpPr/>
              <p:nvPr/>
            </p:nvSpPr>
            <p:spPr>
              <a:xfrm>
                <a:off x="350055" y="4410631"/>
                <a:ext cx="1239211" cy="771583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5" name="Rectangle 68">
                <a:extLst>
                  <a:ext uri="{FF2B5EF4-FFF2-40B4-BE49-F238E27FC236}">
                    <a16:creationId xmlns:a16="http://schemas.microsoft.com/office/drawing/2014/main" id="{D50147F5-2DBD-594D-B7F5-9539ABC12F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9580" y="5177755"/>
                <a:ext cx="289686" cy="1351386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652" name="Rectangle 59">
              <a:extLst>
                <a:ext uri="{FF2B5EF4-FFF2-40B4-BE49-F238E27FC236}">
                  <a16:creationId xmlns:a16="http://schemas.microsoft.com/office/drawing/2014/main" id="{18CC1E0B-4825-0B49-8E20-1A4B35EAB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8851" y="6126859"/>
              <a:ext cx="2180844" cy="64901"/>
            </a:xfrm>
            <a:prstGeom prst="rect">
              <a:avLst/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54" name="Right Arrow 60">
              <a:extLst>
                <a:ext uri="{FF2B5EF4-FFF2-40B4-BE49-F238E27FC236}">
                  <a16:creationId xmlns:a16="http://schemas.microsoft.com/office/drawing/2014/main" id="{C9ADCAE3-D54A-7944-A5C3-75177D4849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6720" y="6056232"/>
              <a:ext cx="266527" cy="219518"/>
            </a:xfrm>
            <a:prstGeom prst="rightArrow">
              <a:avLst>
                <a:gd name="adj1" fmla="val 13889"/>
                <a:gd name="adj2" fmla="val 53703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656" name="Group 61">
              <a:extLst>
                <a:ext uri="{FF2B5EF4-FFF2-40B4-BE49-F238E27FC236}">
                  <a16:creationId xmlns:a16="http://schemas.microsoft.com/office/drawing/2014/main" id="{3B5D61CE-4118-DA4C-82DD-0044DDF65B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3766" y="5284519"/>
              <a:ext cx="605641" cy="915203"/>
              <a:chOff x="335231" y="4405745"/>
              <a:chExt cx="1252537" cy="2138362"/>
            </a:xfrm>
          </p:grpSpPr>
          <p:sp>
            <p:nvSpPr>
              <p:cNvPr id="660" name="Freeform 659">
                <a:extLst>
                  <a:ext uri="{FF2B5EF4-FFF2-40B4-BE49-F238E27FC236}">
                    <a16:creationId xmlns:a16="http://schemas.microsoft.com/office/drawing/2014/main" id="{AF33AD4E-6341-CD45-92D6-302AE475AE22}"/>
                  </a:ext>
                </a:extLst>
              </p:cNvPr>
              <p:cNvSpPr/>
              <p:nvPr/>
            </p:nvSpPr>
            <p:spPr>
              <a:xfrm>
                <a:off x="335231" y="4406992"/>
                <a:ext cx="965619" cy="2136350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1" name="Freeform 660">
                <a:extLst>
                  <a:ext uri="{FF2B5EF4-FFF2-40B4-BE49-F238E27FC236}">
                    <a16:creationId xmlns:a16="http://schemas.microsoft.com/office/drawing/2014/main" id="{F59CEEAB-304C-0A4F-A6A1-3B9DA87D8743}"/>
                  </a:ext>
                </a:extLst>
              </p:cNvPr>
              <p:cNvSpPr/>
              <p:nvPr/>
            </p:nvSpPr>
            <p:spPr>
              <a:xfrm>
                <a:off x="351325" y="4411451"/>
                <a:ext cx="1235186" cy="77158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2" name="Rectangle 65">
                <a:extLst>
                  <a:ext uri="{FF2B5EF4-FFF2-40B4-BE49-F238E27FC236}">
                    <a16:creationId xmlns:a16="http://schemas.microsoft.com/office/drawing/2014/main" id="{6C69B056-F95C-664B-8B83-B7E5D4344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825" y="5178575"/>
                <a:ext cx="289686" cy="1351389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659" name="Right Arrow 62">
              <a:extLst>
                <a:ext uri="{FF2B5EF4-FFF2-40B4-BE49-F238E27FC236}">
                  <a16:creationId xmlns:a16="http://schemas.microsoft.com/office/drawing/2014/main" id="{D83CCDED-CE88-C34F-B2B8-73878CCD3B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245926">
              <a:off x="3947358" y="5684800"/>
              <a:ext cx="267240" cy="219835"/>
            </a:xfrm>
            <a:prstGeom prst="rightArrow">
              <a:avLst>
                <a:gd name="adj1" fmla="val 13889"/>
                <a:gd name="adj2" fmla="val 53702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682" name="TextBox 681">
            <a:extLst>
              <a:ext uri="{FF2B5EF4-FFF2-40B4-BE49-F238E27FC236}">
                <a16:creationId xmlns:a16="http://schemas.microsoft.com/office/drawing/2014/main" id="{D97E2904-AD6B-3943-9660-32B38BA8B0D1}"/>
              </a:ext>
            </a:extLst>
          </p:cNvPr>
          <p:cNvSpPr txBox="1"/>
          <p:nvPr/>
        </p:nvSpPr>
        <p:spPr>
          <a:xfrm>
            <a:off x="1931315" y="1919106"/>
            <a:ext cx="1293944" cy="5415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bits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 packet</a:t>
            </a:r>
          </a:p>
        </p:txBody>
      </p:sp>
      <p:sp>
        <p:nvSpPr>
          <p:cNvPr id="683" name="TextBox 682">
            <a:extLst>
              <a:ext uri="{FF2B5EF4-FFF2-40B4-BE49-F238E27FC236}">
                <a16:creationId xmlns:a16="http://schemas.microsoft.com/office/drawing/2014/main" id="{26793204-F087-2E4B-B5FE-0B276FE5FCEC}"/>
              </a:ext>
            </a:extLst>
          </p:cNvPr>
          <p:cNvSpPr txBox="1"/>
          <p:nvPr/>
        </p:nvSpPr>
        <p:spPr>
          <a:xfrm>
            <a:off x="6873433" y="2869739"/>
            <a:ext cx="75212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bps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89A616-088C-F944-A5D8-5B43B9716886}"/>
              </a:ext>
            </a:extLst>
          </p:cNvPr>
          <p:cNvGrpSpPr/>
          <p:nvPr/>
        </p:nvGrpSpPr>
        <p:grpSpPr>
          <a:xfrm>
            <a:off x="7945714" y="3980381"/>
            <a:ext cx="3855279" cy="2295280"/>
            <a:chOff x="7836061" y="3795186"/>
            <a:chExt cx="3855279" cy="229528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460DE1-A912-9A4F-A2FA-4D3A70344BA6}"/>
                </a:ext>
              </a:extLst>
            </p:cNvPr>
            <p:cNvSpPr/>
            <p:nvPr/>
          </p:nvSpPr>
          <p:spPr>
            <a:xfrm>
              <a:off x="7836061" y="3795186"/>
              <a:ext cx="3831220" cy="196900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5" name="Rectangle 4">
              <a:extLst>
                <a:ext uri="{FF2B5EF4-FFF2-40B4-BE49-F238E27FC236}">
                  <a16:creationId xmlns:a16="http://schemas.microsoft.com/office/drawing/2014/main" id="{32BCE5D7-9636-A94A-AC39-ECE5D72B6BC8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836061" y="3858441"/>
              <a:ext cx="3855279" cy="223202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52425" marR="0" lvl="0" indent="-341313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0"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One-hop numerical example:</a:t>
              </a:r>
            </a:p>
            <a:p>
              <a:pPr marL="231775" marR="0" lvl="0" indent="-231775" algn="l" defTabSz="914400" rtl="0" eaLnBrk="1" fontAlgn="auto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0"/>
                <a:buChar char="§"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= 10 Kbits</a:t>
              </a:r>
            </a:p>
            <a:p>
              <a:pPr marL="231775" marR="0" lvl="0" indent="-231775" algn="l" defTabSz="914400" rtl="0" eaLnBrk="1" fontAlgn="auto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0"/>
                <a:buChar char="§"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= 100 Mbps</a:t>
              </a:r>
            </a:p>
            <a:p>
              <a:pPr marL="231775" marR="0" lvl="0" indent="-231775" algn="l" defTabSz="914400" rtl="0" eaLnBrk="1" fontAlgn="auto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0"/>
                <a:buChar char="§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one-hop transmission delay = 0.1 msec</a:t>
              </a:r>
            </a:p>
          </p:txBody>
        </p:sp>
      </p:grpSp>
      <p:sp>
        <p:nvSpPr>
          <p:cNvPr id="68" name="Slide Number Placeholder 5">
            <a:extLst>
              <a:ext uri="{FF2B5EF4-FFF2-40B4-BE49-F238E27FC236}">
                <a16:creationId xmlns:a16="http://schemas.microsoft.com/office/drawing/2014/main" id="{ED4AD52E-5F96-E84D-BA0F-63436360A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71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/>
          <a:lstStyle/>
          <a:p>
            <a:r>
              <a:rPr lang="en-US" altLang="ja-JP" dirty="0"/>
              <a:t>Packet-switching: queueing</a:t>
            </a:r>
            <a:endParaRPr lang="en-US" dirty="0"/>
          </a:p>
        </p:txBody>
      </p:sp>
      <p:grpSp>
        <p:nvGrpSpPr>
          <p:cNvPr id="275" name="Group 105">
            <a:extLst>
              <a:ext uri="{FF2B5EF4-FFF2-40B4-BE49-F238E27FC236}">
                <a16:creationId xmlns:a16="http://schemas.microsoft.com/office/drawing/2014/main" id="{F34E87DA-3B8D-6640-B193-5B62D7B3EF48}"/>
              </a:ext>
            </a:extLst>
          </p:cNvPr>
          <p:cNvGrpSpPr>
            <a:grpSpLocks/>
          </p:cNvGrpSpPr>
          <p:nvPr/>
        </p:nvGrpSpPr>
        <p:grpSpPr bwMode="auto">
          <a:xfrm>
            <a:off x="8836206" y="2201232"/>
            <a:ext cx="779462" cy="679450"/>
            <a:chOff x="-44" y="1473"/>
            <a:chExt cx="981" cy="1105"/>
          </a:xfrm>
        </p:grpSpPr>
        <p:pic>
          <p:nvPicPr>
            <p:cNvPr id="276" name="Picture 106" descr="desktop_computer_stylized_medium">
              <a:extLst>
                <a:ext uri="{FF2B5EF4-FFF2-40B4-BE49-F238E27FC236}">
                  <a16:creationId xmlns:a16="http://schemas.microsoft.com/office/drawing/2014/main" id="{E88711D7-A9FD-F746-A832-BB5DB88FF5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" name="Freeform 107">
              <a:extLst>
                <a:ext uri="{FF2B5EF4-FFF2-40B4-BE49-F238E27FC236}">
                  <a16:creationId xmlns:a16="http://schemas.microsoft.com/office/drawing/2014/main" id="{EFDDE8B0-B296-DF47-AC1D-13986353D8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</p:grpSp>
      <p:sp>
        <p:nvSpPr>
          <p:cNvPr id="279" name="Line 276">
            <a:extLst>
              <a:ext uri="{FF2B5EF4-FFF2-40B4-BE49-F238E27FC236}">
                <a16:creationId xmlns:a16="http://schemas.microsoft.com/office/drawing/2014/main" id="{9DC8420F-6FED-9E4A-9003-4D53AC5D01A2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2622" y="1813032"/>
            <a:ext cx="984459" cy="43106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0" name="Line 277">
            <a:extLst>
              <a:ext uri="{FF2B5EF4-FFF2-40B4-BE49-F238E27FC236}">
                <a16:creationId xmlns:a16="http://schemas.microsoft.com/office/drawing/2014/main" id="{825EEE7A-C48E-7E45-9D02-0472E54320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07005" y="2371933"/>
            <a:ext cx="722173" cy="47699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1" name="Line 278">
            <a:extLst>
              <a:ext uri="{FF2B5EF4-FFF2-40B4-BE49-F238E27FC236}">
                <a16:creationId xmlns:a16="http://schemas.microsoft.com/office/drawing/2014/main" id="{7472BE77-3691-A64A-9D97-5E6D5271B944}"/>
              </a:ext>
            </a:extLst>
          </p:cNvPr>
          <p:cNvSpPr>
            <a:spLocks noChangeShapeType="1"/>
          </p:cNvSpPr>
          <p:nvPr/>
        </p:nvSpPr>
        <p:spPr bwMode="auto">
          <a:xfrm>
            <a:off x="5504043" y="2285370"/>
            <a:ext cx="2287168" cy="1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2" name="Line 279">
            <a:extLst>
              <a:ext uri="{FF2B5EF4-FFF2-40B4-BE49-F238E27FC236}">
                <a16:creationId xmlns:a16="http://schemas.microsoft.com/office/drawing/2014/main" id="{FEAD7E75-DCE4-5348-BE6B-AF5B7F022A3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65418" y="2467932"/>
            <a:ext cx="9525" cy="36353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3" name="Line 280">
            <a:extLst>
              <a:ext uri="{FF2B5EF4-FFF2-40B4-BE49-F238E27FC236}">
                <a16:creationId xmlns:a16="http://schemas.microsoft.com/office/drawing/2014/main" id="{2831F7A9-2F0F-8643-AA95-303E1AF9ADA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684793" y="1917070"/>
            <a:ext cx="604838" cy="3079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4" name="Rectangle 287">
            <a:extLst>
              <a:ext uri="{FF2B5EF4-FFF2-40B4-BE49-F238E27FC236}">
                <a16:creationId xmlns:a16="http://schemas.microsoft.com/office/drawing/2014/main" id="{8B0A5911-8670-7545-8347-3C226F681C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2481" y="2072645"/>
            <a:ext cx="147637" cy="200025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5" name="Rectangle 288">
            <a:extLst>
              <a:ext uri="{FF2B5EF4-FFF2-40B4-BE49-F238E27FC236}">
                <a16:creationId xmlns:a16="http://schemas.microsoft.com/office/drawing/2014/main" id="{D262208C-E5D3-224C-B1CE-C8701D3CC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4406" y="2072645"/>
            <a:ext cx="147637" cy="200025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6" name="Rectangle 289">
            <a:extLst>
              <a:ext uri="{FF2B5EF4-FFF2-40B4-BE49-F238E27FC236}">
                <a16:creationId xmlns:a16="http://schemas.microsoft.com/office/drawing/2014/main" id="{39F5499D-2B7E-A343-AE94-288D88B72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331" y="2072645"/>
            <a:ext cx="147637" cy="200025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7" name="Rectangle 290">
            <a:extLst>
              <a:ext uri="{FF2B5EF4-FFF2-40B4-BE49-F238E27FC236}">
                <a16:creationId xmlns:a16="http://schemas.microsoft.com/office/drawing/2014/main" id="{2B5D01EF-066C-1A48-8E4C-1E80A58E1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8256" y="2072645"/>
            <a:ext cx="147637" cy="200025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8" name="Rectangle 291">
            <a:extLst>
              <a:ext uri="{FF2B5EF4-FFF2-40B4-BE49-F238E27FC236}">
                <a16:creationId xmlns:a16="http://schemas.microsoft.com/office/drawing/2014/main" id="{019B14E7-A111-8B45-B672-89473571D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181" y="2072645"/>
            <a:ext cx="147637" cy="200025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9" name="Rectangle 292">
            <a:extLst>
              <a:ext uri="{FF2B5EF4-FFF2-40B4-BE49-F238E27FC236}">
                <a16:creationId xmlns:a16="http://schemas.microsoft.com/office/drawing/2014/main" id="{D4848F26-5AA5-CB46-A9C1-6020BE7C2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656" y="2072645"/>
            <a:ext cx="147637" cy="200025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90" name="Rectangle 293">
            <a:extLst>
              <a:ext uri="{FF2B5EF4-FFF2-40B4-BE49-F238E27FC236}">
                <a16:creationId xmlns:a16="http://schemas.microsoft.com/office/drawing/2014/main" id="{58A10118-20F6-D346-ACBE-1C600CE906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3981" y="2067882"/>
            <a:ext cx="147637" cy="200025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97" name="Rectangle 299">
            <a:extLst>
              <a:ext uri="{FF2B5EF4-FFF2-40B4-BE49-F238E27FC236}">
                <a16:creationId xmlns:a16="http://schemas.microsoft.com/office/drawing/2014/main" id="{D17E1878-497E-2A43-A481-55CB4F917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2595" y="2529818"/>
            <a:ext cx="147637" cy="200025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0" name="Line 302">
            <a:extLst>
              <a:ext uri="{FF2B5EF4-FFF2-40B4-BE49-F238E27FC236}">
                <a16:creationId xmlns:a16="http://schemas.microsoft.com/office/drawing/2014/main" id="{939ADA0D-1455-884D-9357-27B446CF8E8C}"/>
              </a:ext>
            </a:extLst>
          </p:cNvPr>
          <p:cNvSpPr>
            <a:spLocks noChangeShapeType="1"/>
          </p:cNvSpPr>
          <p:nvPr/>
        </p:nvSpPr>
        <p:spPr bwMode="auto">
          <a:xfrm>
            <a:off x="6083481" y="1963107"/>
            <a:ext cx="106203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1" name="Text Box 303">
            <a:extLst>
              <a:ext uri="{FF2B5EF4-FFF2-40B4-BE49-F238E27FC236}">
                <a16:creationId xmlns:a16="http://schemas.microsoft.com/office/drawing/2014/main" id="{D05EF651-36F2-F84C-8F83-221121AD98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7410" y="1545542"/>
            <a:ext cx="3337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A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2" name="Text Box 304">
            <a:extLst>
              <a:ext uri="{FF2B5EF4-FFF2-40B4-BE49-F238E27FC236}">
                <a16:creationId xmlns:a16="http://schemas.microsoft.com/office/drawing/2014/main" id="{6A48403E-84A6-DD47-B81F-166DA1F574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3638" y="2494764"/>
            <a:ext cx="3241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B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3" name="Text Box 305">
            <a:extLst>
              <a:ext uri="{FF2B5EF4-FFF2-40B4-BE49-F238E27FC236}">
                <a16:creationId xmlns:a16="http://schemas.microsoft.com/office/drawing/2014/main" id="{1E849109-85A5-E14E-B580-0CB3D5722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75296" y="1479154"/>
            <a:ext cx="32092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C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4" name="Text Box 308">
            <a:extLst>
              <a:ext uri="{FF2B5EF4-FFF2-40B4-BE49-F238E27FC236}">
                <a16:creationId xmlns:a16="http://schemas.microsoft.com/office/drawing/2014/main" id="{7F01473B-D3BF-EB40-A40F-58D06873F7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2531" y="1345724"/>
            <a:ext cx="15647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R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 = 100 Mb/s</a:t>
            </a:r>
          </a:p>
        </p:txBody>
      </p:sp>
      <p:sp>
        <p:nvSpPr>
          <p:cNvPr id="305" name="Text Box 309">
            <a:extLst>
              <a:ext uri="{FF2B5EF4-FFF2-40B4-BE49-F238E27FC236}">
                <a16:creationId xmlns:a16="http://schemas.microsoft.com/office/drawing/2014/main" id="{15B8B92D-43FD-C448-829C-72D56B8EC4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7718" y="2382932"/>
            <a:ext cx="14990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R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 = 1.5 Mb/s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CC99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6" name="Text Box 310">
            <a:extLst>
              <a:ext uri="{FF2B5EF4-FFF2-40B4-BE49-F238E27FC236}">
                <a16:creationId xmlns:a16="http://schemas.microsoft.com/office/drawing/2014/main" id="{1705A15E-2327-1946-A5A8-72CDB5567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9018" y="2880682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CC99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7" name="Line 281">
            <a:extLst>
              <a:ext uri="{FF2B5EF4-FFF2-40B4-BE49-F238E27FC236}">
                <a16:creationId xmlns:a16="http://schemas.microsoft.com/office/drawing/2014/main" id="{C1196941-D337-794E-85EA-09EE18FB91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734606" y="3033082"/>
            <a:ext cx="98425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8" name="Line 283">
            <a:extLst>
              <a:ext uri="{FF2B5EF4-FFF2-40B4-BE49-F238E27FC236}">
                <a16:creationId xmlns:a16="http://schemas.microsoft.com/office/drawing/2014/main" id="{9D4A7DBD-56CD-A443-A44E-AA1C429AE9C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44205" y="2736221"/>
            <a:ext cx="950175" cy="168376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9" name="Text Box 306">
            <a:extLst>
              <a:ext uri="{FF2B5EF4-FFF2-40B4-BE49-F238E27FC236}">
                <a16:creationId xmlns:a16="http://schemas.microsoft.com/office/drawing/2014/main" id="{2C51061A-E4E4-454A-BDD2-1E2F2AB72C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9682" y="2250194"/>
            <a:ext cx="4048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D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CC99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10" name="Text Box 307">
            <a:extLst>
              <a:ext uri="{FF2B5EF4-FFF2-40B4-BE49-F238E27FC236}">
                <a16:creationId xmlns:a16="http://schemas.microsoft.com/office/drawing/2014/main" id="{63A27B73-528E-984E-8E80-1DB712E57E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25847" y="2632972"/>
            <a:ext cx="3097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E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11" name="Text Box 330">
            <a:extLst>
              <a:ext uri="{FF2B5EF4-FFF2-40B4-BE49-F238E27FC236}">
                <a16:creationId xmlns:a16="http://schemas.microsoft.com/office/drawing/2014/main" id="{556DA9AA-BD66-E340-BB5A-0B5515A57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9197" y="3030215"/>
            <a:ext cx="2686586" cy="800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queue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 of packets</a:t>
            </a:r>
          </a:p>
          <a:p>
            <a:pPr marL="0" marR="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waiting for transmission over output link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CC99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pic>
        <p:nvPicPr>
          <p:cNvPr id="314" name="Picture 97" descr="desktop_computer_stylized_medium">
            <a:extLst>
              <a:ext uri="{FF2B5EF4-FFF2-40B4-BE49-F238E27FC236}">
                <a16:creationId xmlns:a16="http://schemas.microsoft.com/office/drawing/2014/main" id="{573AA0F8-1799-5C42-906E-2606A92AB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66218" y="1537657"/>
            <a:ext cx="779463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5" name="Freeform 98">
            <a:extLst>
              <a:ext uri="{FF2B5EF4-FFF2-40B4-BE49-F238E27FC236}">
                <a16:creationId xmlns:a16="http://schemas.microsoft.com/office/drawing/2014/main" id="{7CBCC3B7-DD4B-854D-83B4-6C036898D2DC}"/>
              </a:ext>
            </a:extLst>
          </p:cNvPr>
          <p:cNvSpPr>
            <a:spLocks/>
          </p:cNvSpPr>
          <p:nvPr/>
        </p:nvSpPr>
        <p:spPr bwMode="auto">
          <a:xfrm flipH="1">
            <a:off x="3198344" y="1602835"/>
            <a:ext cx="379005" cy="311133"/>
          </a:xfrm>
          <a:custGeom>
            <a:avLst/>
            <a:gdLst>
              <a:gd name="T0" fmla="*/ 0 w 356"/>
              <a:gd name="T1" fmla="*/ 0 h 368"/>
              <a:gd name="T2" fmla="*/ 32377 w 356"/>
              <a:gd name="T3" fmla="*/ 2307 h 368"/>
              <a:gd name="T4" fmla="*/ 38409 w 356"/>
              <a:gd name="T5" fmla="*/ 48069 h 368"/>
              <a:gd name="T6" fmla="*/ 8465 w 356"/>
              <a:gd name="T7" fmla="*/ 60116 h 368"/>
              <a:gd name="T8" fmla="*/ 0 w 356"/>
              <a:gd name="T9" fmla="*/ 0 h 36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6"/>
              <a:gd name="T16" fmla="*/ 0 h 368"/>
              <a:gd name="T17" fmla="*/ 356 w 356"/>
              <a:gd name="T18" fmla="*/ 368 h 36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6" h="368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grpSp>
        <p:nvGrpSpPr>
          <p:cNvPr id="316" name="Group 99">
            <a:extLst>
              <a:ext uri="{FF2B5EF4-FFF2-40B4-BE49-F238E27FC236}">
                <a16:creationId xmlns:a16="http://schemas.microsoft.com/office/drawing/2014/main" id="{4E03F72D-983A-8649-8AB9-3BB8E480797F}"/>
              </a:ext>
            </a:extLst>
          </p:cNvPr>
          <p:cNvGrpSpPr>
            <a:grpSpLocks/>
          </p:cNvGrpSpPr>
          <p:nvPr/>
        </p:nvGrpSpPr>
        <p:grpSpPr bwMode="auto">
          <a:xfrm>
            <a:off x="3157718" y="2512382"/>
            <a:ext cx="779463" cy="679450"/>
            <a:chOff x="-44" y="1473"/>
            <a:chExt cx="981" cy="1105"/>
          </a:xfrm>
        </p:grpSpPr>
        <p:pic>
          <p:nvPicPr>
            <p:cNvPr id="317" name="Picture 100" descr="desktop_computer_stylized_medium">
              <a:extLst>
                <a:ext uri="{FF2B5EF4-FFF2-40B4-BE49-F238E27FC236}">
                  <a16:creationId xmlns:a16="http://schemas.microsoft.com/office/drawing/2014/main" id="{2EB37FAA-6E06-BE4D-94EC-382407D76A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8" name="Freeform 101">
              <a:extLst>
                <a:ext uri="{FF2B5EF4-FFF2-40B4-BE49-F238E27FC236}">
                  <a16:creationId xmlns:a16="http://schemas.microsoft.com/office/drawing/2014/main" id="{6052CE21-5D5E-E843-9F98-90FE298E99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</p:grpSp>
      <p:grpSp>
        <p:nvGrpSpPr>
          <p:cNvPr id="319" name="Group 102">
            <a:extLst>
              <a:ext uri="{FF2B5EF4-FFF2-40B4-BE49-F238E27FC236}">
                <a16:creationId xmlns:a16="http://schemas.microsoft.com/office/drawing/2014/main" id="{91946ED8-FFCF-5942-80E3-8AA8455B4015}"/>
              </a:ext>
            </a:extLst>
          </p:cNvPr>
          <p:cNvGrpSpPr>
            <a:grpSpLocks/>
          </p:cNvGrpSpPr>
          <p:nvPr/>
        </p:nvGrpSpPr>
        <p:grpSpPr bwMode="auto">
          <a:xfrm>
            <a:off x="9553756" y="2572707"/>
            <a:ext cx="779462" cy="679450"/>
            <a:chOff x="-44" y="1473"/>
            <a:chExt cx="981" cy="1105"/>
          </a:xfrm>
        </p:grpSpPr>
        <p:pic>
          <p:nvPicPr>
            <p:cNvPr id="320" name="Picture 103" descr="desktop_computer_stylized_medium">
              <a:extLst>
                <a:ext uri="{FF2B5EF4-FFF2-40B4-BE49-F238E27FC236}">
                  <a16:creationId xmlns:a16="http://schemas.microsoft.com/office/drawing/2014/main" id="{3CF40F07-212C-C840-8691-1733E56132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1" name="Freeform 104">
              <a:extLst>
                <a:ext uri="{FF2B5EF4-FFF2-40B4-BE49-F238E27FC236}">
                  <a16:creationId xmlns:a16="http://schemas.microsoft.com/office/drawing/2014/main" id="{E68BC373-85F3-BA4A-8434-3111094EB6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</p:grpSp>
      <p:grpSp>
        <p:nvGrpSpPr>
          <p:cNvPr id="322" name="Group 108">
            <a:extLst>
              <a:ext uri="{FF2B5EF4-FFF2-40B4-BE49-F238E27FC236}">
                <a16:creationId xmlns:a16="http://schemas.microsoft.com/office/drawing/2014/main" id="{01317188-C1E0-694E-B45B-7319D79BCFE9}"/>
              </a:ext>
            </a:extLst>
          </p:cNvPr>
          <p:cNvGrpSpPr>
            <a:grpSpLocks/>
          </p:cNvGrpSpPr>
          <p:nvPr/>
        </p:nvGrpSpPr>
        <p:grpSpPr bwMode="auto">
          <a:xfrm>
            <a:off x="8918756" y="1380495"/>
            <a:ext cx="779462" cy="679450"/>
            <a:chOff x="-44" y="1473"/>
            <a:chExt cx="981" cy="1105"/>
          </a:xfrm>
        </p:grpSpPr>
        <p:pic>
          <p:nvPicPr>
            <p:cNvPr id="323" name="Picture 109" descr="desktop_computer_stylized_medium">
              <a:extLst>
                <a:ext uri="{FF2B5EF4-FFF2-40B4-BE49-F238E27FC236}">
                  <a16:creationId xmlns:a16="http://schemas.microsoft.com/office/drawing/2014/main" id="{92B110BF-10E7-BC42-AB4B-3F1A6E6A2E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4" name="Freeform 110">
              <a:extLst>
                <a:ext uri="{FF2B5EF4-FFF2-40B4-BE49-F238E27FC236}">
                  <a16:creationId xmlns:a16="http://schemas.microsoft.com/office/drawing/2014/main" id="{D02F4F44-52FE-0E4D-BB82-E10F3BD04F5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173AE6D5-68CD-C54F-A308-AF4429F3910C}"/>
              </a:ext>
            </a:extLst>
          </p:cNvPr>
          <p:cNvGrpSpPr/>
          <p:nvPr/>
        </p:nvGrpSpPr>
        <p:grpSpPr>
          <a:xfrm>
            <a:off x="7595249" y="2045192"/>
            <a:ext cx="1146494" cy="498545"/>
            <a:chOff x="7493876" y="2774731"/>
            <a:chExt cx="1481958" cy="894622"/>
          </a:xfrm>
        </p:grpSpPr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380275CA-D809-AA4B-A952-7CDB1B77284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A3E1C485-6E19-F047-AE7B-D9818E2BF9E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66" name="Group 365">
              <a:extLst>
                <a:ext uri="{FF2B5EF4-FFF2-40B4-BE49-F238E27FC236}">
                  <a16:creationId xmlns:a16="http://schemas.microsoft.com/office/drawing/2014/main" id="{F5E9CBAD-D03E-9341-8E23-F1280791A28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67" name="Freeform 366">
                <a:extLst>
                  <a:ext uri="{FF2B5EF4-FFF2-40B4-BE49-F238E27FC236}">
                    <a16:creationId xmlns:a16="http://schemas.microsoft.com/office/drawing/2014/main" id="{BE6F6BF5-D1B7-EA4E-8FDF-D0B255FC04D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8" name="Freeform 367">
                <a:extLst>
                  <a:ext uri="{FF2B5EF4-FFF2-40B4-BE49-F238E27FC236}">
                    <a16:creationId xmlns:a16="http://schemas.microsoft.com/office/drawing/2014/main" id="{FB7D27E2-CCF6-BC41-86BA-9A4294537E6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9" name="Freeform 368">
                <a:extLst>
                  <a:ext uri="{FF2B5EF4-FFF2-40B4-BE49-F238E27FC236}">
                    <a16:creationId xmlns:a16="http://schemas.microsoft.com/office/drawing/2014/main" id="{AEB1EF04-B0B9-0C45-8B5E-5032278125F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0" name="Freeform 369">
                <a:extLst>
                  <a:ext uri="{FF2B5EF4-FFF2-40B4-BE49-F238E27FC236}">
                    <a16:creationId xmlns:a16="http://schemas.microsoft.com/office/drawing/2014/main" id="{88FC3F1B-A4AF-2F41-9B06-1DE4ECEFB73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F1603ECD-AC1A-A544-88F1-56B46AC17A2C}"/>
              </a:ext>
            </a:extLst>
          </p:cNvPr>
          <p:cNvGrpSpPr/>
          <p:nvPr/>
        </p:nvGrpSpPr>
        <p:grpSpPr>
          <a:xfrm>
            <a:off x="7621178" y="2733126"/>
            <a:ext cx="1146494" cy="498545"/>
            <a:chOff x="7493876" y="2774731"/>
            <a:chExt cx="1481958" cy="894622"/>
          </a:xfrm>
        </p:grpSpPr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482C6B14-449F-4546-9144-55F5B7C715A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8C779DA2-3A8F-B145-A969-B85A812AD08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448306A3-BD95-0542-A39D-6D17237F1EB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75" name="Freeform 374">
                <a:extLst>
                  <a:ext uri="{FF2B5EF4-FFF2-40B4-BE49-F238E27FC236}">
                    <a16:creationId xmlns:a16="http://schemas.microsoft.com/office/drawing/2014/main" id="{9C8D15C0-548B-354D-8013-4AB1C8BBC99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6" name="Freeform 375">
                <a:extLst>
                  <a:ext uri="{FF2B5EF4-FFF2-40B4-BE49-F238E27FC236}">
                    <a16:creationId xmlns:a16="http://schemas.microsoft.com/office/drawing/2014/main" id="{81AE569F-4D96-D040-A279-42190FDCEE5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7" name="Freeform 376">
                <a:extLst>
                  <a:ext uri="{FF2B5EF4-FFF2-40B4-BE49-F238E27FC236}">
                    <a16:creationId xmlns:a16="http://schemas.microsoft.com/office/drawing/2014/main" id="{1B1BB6FC-6713-774B-B108-5D51531F4C2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8" name="Freeform 377">
                <a:extLst>
                  <a:ext uri="{FF2B5EF4-FFF2-40B4-BE49-F238E27FC236}">
                    <a16:creationId xmlns:a16="http://schemas.microsoft.com/office/drawing/2014/main" id="{04C666BA-4AE5-754E-9C1D-BACEEB8A65B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E13CF270-E1A9-ED4F-B25A-EC17F535D816}"/>
              </a:ext>
            </a:extLst>
          </p:cNvPr>
          <p:cNvGrpSpPr/>
          <p:nvPr/>
        </p:nvGrpSpPr>
        <p:grpSpPr>
          <a:xfrm>
            <a:off x="4403089" y="2023615"/>
            <a:ext cx="1146494" cy="498545"/>
            <a:chOff x="7493876" y="2774731"/>
            <a:chExt cx="1481958" cy="894622"/>
          </a:xfrm>
        </p:grpSpPr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2023D9E0-8919-9D4B-BC48-DA036377D2C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417CADA6-FA0C-E84F-BD88-1D165985637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82" name="Group 381">
              <a:extLst>
                <a:ext uri="{FF2B5EF4-FFF2-40B4-BE49-F238E27FC236}">
                  <a16:creationId xmlns:a16="http://schemas.microsoft.com/office/drawing/2014/main" id="{F3AA78D0-F9B2-9B49-AA7F-C6A3571E9FE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83" name="Freeform 382">
                <a:extLst>
                  <a:ext uri="{FF2B5EF4-FFF2-40B4-BE49-F238E27FC236}">
                    <a16:creationId xmlns:a16="http://schemas.microsoft.com/office/drawing/2014/main" id="{9798E1A6-8D5A-F24F-86B5-1ABF5E8BE74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4" name="Freeform 383">
                <a:extLst>
                  <a:ext uri="{FF2B5EF4-FFF2-40B4-BE49-F238E27FC236}">
                    <a16:creationId xmlns:a16="http://schemas.microsoft.com/office/drawing/2014/main" id="{3DE951C7-D515-2E44-A79A-46E790AD0E9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5" name="Freeform 384">
                <a:extLst>
                  <a:ext uri="{FF2B5EF4-FFF2-40B4-BE49-F238E27FC236}">
                    <a16:creationId xmlns:a16="http://schemas.microsoft.com/office/drawing/2014/main" id="{8349890D-9571-1549-B9B7-691508C0B6B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6" name="Freeform 385">
                <a:extLst>
                  <a:ext uri="{FF2B5EF4-FFF2-40B4-BE49-F238E27FC236}">
                    <a16:creationId xmlns:a16="http://schemas.microsoft.com/office/drawing/2014/main" id="{D2E3F4C2-6014-744D-BEF5-FDB1AA1491B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78" name="Line 230">
            <a:extLst>
              <a:ext uri="{FF2B5EF4-FFF2-40B4-BE49-F238E27FC236}">
                <a16:creationId xmlns:a16="http://schemas.microsoft.com/office/drawing/2014/main" id="{C1EC7F8A-99F7-DE4B-A308-44C9696C6D7A}"/>
              </a:ext>
            </a:extLst>
          </p:cNvPr>
          <p:cNvSpPr>
            <a:spLocks noChangeShapeType="1"/>
          </p:cNvSpPr>
          <p:nvPr/>
        </p:nvSpPr>
        <p:spPr bwMode="auto">
          <a:xfrm>
            <a:off x="5538968" y="2190120"/>
            <a:ext cx="0" cy="2286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grpSp>
        <p:nvGrpSpPr>
          <p:cNvPr id="291" name="Group 311">
            <a:extLst>
              <a:ext uri="{FF2B5EF4-FFF2-40B4-BE49-F238E27FC236}">
                <a16:creationId xmlns:a16="http://schemas.microsoft.com/office/drawing/2014/main" id="{A06ACF3F-B97A-A64E-BD1F-CFA2CE8DE324}"/>
              </a:ext>
            </a:extLst>
          </p:cNvPr>
          <p:cNvGrpSpPr>
            <a:grpSpLocks/>
          </p:cNvGrpSpPr>
          <p:nvPr/>
        </p:nvGrpSpPr>
        <p:grpSpPr bwMode="auto">
          <a:xfrm>
            <a:off x="4857931" y="2148845"/>
            <a:ext cx="633412" cy="200025"/>
            <a:chOff x="1800" y="1425"/>
            <a:chExt cx="399" cy="126"/>
          </a:xfrm>
        </p:grpSpPr>
        <p:sp>
          <p:nvSpPr>
            <p:cNvPr id="292" name="Rectangle 294">
              <a:extLst>
                <a:ext uri="{FF2B5EF4-FFF2-40B4-BE49-F238E27FC236}">
                  <a16:creationId xmlns:a16="http://schemas.microsoft.com/office/drawing/2014/main" id="{5A57EA0A-4734-BD4C-B974-4D2EAE09F9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" y="1425"/>
              <a:ext cx="93" cy="126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93" name="Rectangle 295">
              <a:extLst>
                <a:ext uri="{FF2B5EF4-FFF2-40B4-BE49-F238E27FC236}">
                  <a16:creationId xmlns:a16="http://schemas.microsoft.com/office/drawing/2014/main" id="{515879DB-C7F1-BA40-BC8C-71A413452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2" y="1425"/>
              <a:ext cx="93" cy="12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94" name="Rectangle 296">
              <a:extLst>
                <a:ext uri="{FF2B5EF4-FFF2-40B4-BE49-F238E27FC236}">
                  <a16:creationId xmlns:a16="http://schemas.microsoft.com/office/drawing/2014/main" id="{6883F467-08DC-D149-9E36-9C80354D8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4" y="1425"/>
              <a:ext cx="93" cy="126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95" name="Rectangle 297">
              <a:extLst>
                <a:ext uri="{FF2B5EF4-FFF2-40B4-BE49-F238E27FC236}">
                  <a16:creationId xmlns:a16="http://schemas.microsoft.com/office/drawing/2014/main" id="{14CFBD96-CE00-4747-B1A0-49F377A9C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6" y="1425"/>
              <a:ext cx="93" cy="126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</p:grpSp>
      <p:sp>
        <p:nvSpPr>
          <p:cNvPr id="296" name="Rectangle 298">
            <a:extLst>
              <a:ext uri="{FF2B5EF4-FFF2-40B4-BE49-F238E27FC236}">
                <a16:creationId xmlns:a16="http://schemas.microsoft.com/office/drawing/2014/main" id="{DD538D2F-2895-0543-9865-E7D3D0EB0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1032" y="1971158"/>
            <a:ext cx="147637" cy="200025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98" name="Line 300">
            <a:extLst>
              <a:ext uri="{FF2B5EF4-FFF2-40B4-BE49-F238E27FC236}">
                <a16:creationId xmlns:a16="http://schemas.microsoft.com/office/drawing/2014/main" id="{85E4595A-74BC-814F-A0D6-7500F4FF6766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2858" y="2133026"/>
            <a:ext cx="227109" cy="1141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99" name="Line 301">
            <a:extLst>
              <a:ext uri="{FF2B5EF4-FFF2-40B4-BE49-F238E27FC236}">
                <a16:creationId xmlns:a16="http://schemas.microsoft.com/office/drawing/2014/main" id="{B85E52F2-C999-9648-8987-F5FB174023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36079" y="2486552"/>
            <a:ext cx="248236" cy="15573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12" name="Line 332">
            <a:extLst>
              <a:ext uri="{FF2B5EF4-FFF2-40B4-BE49-F238E27FC236}">
                <a16:creationId xmlns:a16="http://schemas.microsoft.com/office/drawing/2014/main" id="{6FDFA112-5209-FD44-A897-DE1B6C0B424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12260" y="2401255"/>
            <a:ext cx="17133" cy="641957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88" name="Line 332">
            <a:extLst>
              <a:ext uri="{FF2B5EF4-FFF2-40B4-BE49-F238E27FC236}">
                <a16:creationId xmlns:a16="http://schemas.microsoft.com/office/drawing/2014/main" id="{6706A516-7979-2441-9F83-47F30A5B24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57081" y="1665193"/>
            <a:ext cx="0" cy="22108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89" name="Line 332">
            <a:extLst>
              <a:ext uri="{FF2B5EF4-FFF2-40B4-BE49-F238E27FC236}">
                <a16:creationId xmlns:a16="http://schemas.microsoft.com/office/drawing/2014/main" id="{6AC0CDC5-E2A6-D048-8A7B-D6287D7ECB9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850118" y="2346352"/>
            <a:ext cx="0" cy="12031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2F4F7BC-77D6-3043-887E-5AA5158E60AF}"/>
              </a:ext>
            </a:extLst>
          </p:cNvPr>
          <p:cNvGrpSpPr/>
          <p:nvPr/>
        </p:nvGrpSpPr>
        <p:grpSpPr>
          <a:xfrm>
            <a:off x="867906" y="3874035"/>
            <a:ext cx="9770367" cy="2270091"/>
            <a:chOff x="867905" y="3890077"/>
            <a:chExt cx="9770367" cy="227009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FDD6136-A4D4-9F4B-9F7E-413DFB464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42220" y="4680735"/>
              <a:ext cx="2211634" cy="145622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159CD9-3C65-A847-821F-CB514D943AB2}"/>
                </a:ext>
              </a:extLst>
            </p:cNvPr>
            <p:cNvSpPr txBox="1"/>
            <p:nvPr/>
          </p:nvSpPr>
          <p:spPr>
            <a:xfrm>
              <a:off x="867905" y="3890077"/>
              <a:ext cx="97703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Queueing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occurs when work arrives faster than it can be serviced: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D597440-C1D3-E042-AA33-BC4269F06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87440" y="4679579"/>
              <a:ext cx="2575767" cy="148058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2F0BB4F-5B1A-2F46-A641-AFE3A9477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05104" y="4695225"/>
              <a:ext cx="2241534" cy="1448901"/>
            </a:xfrm>
            <a:prstGeom prst="rect">
              <a:avLst/>
            </a:prstGeom>
          </p:spPr>
        </p:pic>
      </p:grpSp>
      <p:sp>
        <p:nvSpPr>
          <p:cNvPr id="83" name="Slide Number Placeholder 5">
            <a:extLst>
              <a:ext uri="{FF2B5EF4-FFF2-40B4-BE49-F238E27FC236}">
                <a16:creationId xmlns:a16="http://schemas.microsoft.com/office/drawing/2014/main" id="{0032936D-70F5-0749-B579-2F32AE0C12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68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/>
          <a:lstStyle/>
          <a:p>
            <a:r>
              <a:rPr lang="en-US" altLang="ja-JP" dirty="0"/>
              <a:t>Packet-switching: queueing</a:t>
            </a:r>
            <a:endParaRPr lang="en-US" dirty="0"/>
          </a:p>
        </p:txBody>
      </p:sp>
      <p:grpSp>
        <p:nvGrpSpPr>
          <p:cNvPr id="275" name="Group 105">
            <a:extLst>
              <a:ext uri="{FF2B5EF4-FFF2-40B4-BE49-F238E27FC236}">
                <a16:creationId xmlns:a16="http://schemas.microsoft.com/office/drawing/2014/main" id="{F34E87DA-3B8D-6640-B193-5B62D7B3EF48}"/>
              </a:ext>
            </a:extLst>
          </p:cNvPr>
          <p:cNvGrpSpPr>
            <a:grpSpLocks/>
          </p:cNvGrpSpPr>
          <p:nvPr/>
        </p:nvGrpSpPr>
        <p:grpSpPr bwMode="auto">
          <a:xfrm>
            <a:off x="8836206" y="2201232"/>
            <a:ext cx="779462" cy="679450"/>
            <a:chOff x="-44" y="1473"/>
            <a:chExt cx="981" cy="1105"/>
          </a:xfrm>
        </p:grpSpPr>
        <p:pic>
          <p:nvPicPr>
            <p:cNvPr id="276" name="Picture 106" descr="desktop_computer_stylized_medium">
              <a:extLst>
                <a:ext uri="{FF2B5EF4-FFF2-40B4-BE49-F238E27FC236}">
                  <a16:creationId xmlns:a16="http://schemas.microsoft.com/office/drawing/2014/main" id="{E88711D7-A9FD-F746-A832-BB5DB88FF5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" name="Freeform 107">
              <a:extLst>
                <a:ext uri="{FF2B5EF4-FFF2-40B4-BE49-F238E27FC236}">
                  <a16:creationId xmlns:a16="http://schemas.microsoft.com/office/drawing/2014/main" id="{EFDDE8B0-B296-DF47-AC1D-13986353D8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</p:grpSp>
      <p:sp>
        <p:nvSpPr>
          <p:cNvPr id="279" name="Line 276">
            <a:extLst>
              <a:ext uri="{FF2B5EF4-FFF2-40B4-BE49-F238E27FC236}">
                <a16:creationId xmlns:a16="http://schemas.microsoft.com/office/drawing/2014/main" id="{9DC8420F-6FED-9E4A-9003-4D53AC5D01A2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2622" y="1813032"/>
            <a:ext cx="984459" cy="43106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0" name="Line 277">
            <a:extLst>
              <a:ext uri="{FF2B5EF4-FFF2-40B4-BE49-F238E27FC236}">
                <a16:creationId xmlns:a16="http://schemas.microsoft.com/office/drawing/2014/main" id="{825EEE7A-C48E-7E45-9D02-0472E54320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07005" y="2371933"/>
            <a:ext cx="722173" cy="47699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1" name="Line 278">
            <a:extLst>
              <a:ext uri="{FF2B5EF4-FFF2-40B4-BE49-F238E27FC236}">
                <a16:creationId xmlns:a16="http://schemas.microsoft.com/office/drawing/2014/main" id="{7472BE77-3691-A64A-9D97-5E6D5271B944}"/>
              </a:ext>
            </a:extLst>
          </p:cNvPr>
          <p:cNvSpPr>
            <a:spLocks noChangeShapeType="1"/>
          </p:cNvSpPr>
          <p:nvPr/>
        </p:nvSpPr>
        <p:spPr bwMode="auto">
          <a:xfrm>
            <a:off x="5504043" y="2285370"/>
            <a:ext cx="2287168" cy="1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2" name="Line 279">
            <a:extLst>
              <a:ext uri="{FF2B5EF4-FFF2-40B4-BE49-F238E27FC236}">
                <a16:creationId xmlns:a16="http://schemas.microsoft.com/office/drawing/2014/main" id="{FEAD7E75-DCE4-5348-BE6B-AF5B7F022A3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65418" y="2467932"/>
            <a:ext cx="9525" cy="36353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3" name="Line 280">
            <a:extLst>
              <a:ext uri="{FF2B5EF4-FFF2-40B4-BE49-F238E27FC236}">
                <a16:creationId xmlns:a16="http://schemas.microsoft.com/office/drawing/2014/main" id="{2831F7A9-2F0F-8643-AA95-303E1AF9ADA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684793" y="1917070"/>
            <a:ext cx="604838" cy="3079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4" name="Rectangle 287">
            <a:extLst>
              <a:ext uri="{FF2B5EF4-FFF2-40B4-BE49-F238E27FC236}">
                <a16:creationId xmlns:a16="http://schemas.microsoft.com/office/drawing/2014/main" id="{8B0A5911-8670-7545-8347-3C226F681C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2481" y="2072645"/>
            <a:ext cx="147637" cy="200025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5" name="Rectangle 288">
            <a:extLst>
              <a:ext uri="{FF2B5EF4-FFF2-40B4-BE49-F238E27FC236}">
                <a16:creationId xmlns:a16="http://schemas.microsoft.com/office/drawing/2014/main" id="{D262208C-E5D3-224C-B1CE-C8701D3CC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4406" y="2072645"/>
            <a:ext cx="147637" cy="200025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6" name="Rectangle 289">
            <a:extLst>
              <a:ext uri="{FF2B5EF4-FFF2-40B4-BE49-F238E27FC236}">
                <a16:creationId xmlns:a16="http://schemas.microsoft.com/office/drawing/2014/main" id="{39F5499D-2B7E-A343-AE94-288D88B72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331" y="2072645"/>
            <a:ext cx="147637" cy="200025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7" name="Rectangle 290">
            <a:extLst>
              <a:ext uri="{FF2B5EF4-FFF2-40B4-BE49-F238E27FC236}">
                <a16:creationId xmlns:a16="http://schemas.microsoft.com/office/drawing/2014/main" id="{2B5D01EF-066C-1A48-8E4C-1E80A58E1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8256" y="2072645"/>
            <a:ext cx="147637" cy="200025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8" name="Rectangle 291">
            <a:extLst>
              <a:ext uri="{FF2B5EF4-FFF2-40B4-BE49-F238E27FC236}">
                <a16:creationId xmlns:a16="http://schemas.microsoft.com/office/drawing/2014/main" id="{019B14E7-A111-8B45-B672-89473571D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181" y="2072645"/>
            <a:ext cx="147637" cy="200025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9" name="Rectangle 292">
            <a:extLst>
              <a:ext uri="{FF2B5EF4-FFF2-40B4-BE49-F238E27FC236}">
                <a16:creationId xmlns:a16="http://schemas.microsoft.com/office/drawing/2014/main" id="{D4848F26-5AA5-CB46-A9C1-6020BE7C2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656" y="2072645"/>
            <a:ext cx="147637" cy="200025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90" name="Rectangle 293">
            <a:extLst>
              <a:ext uri="{FF2B5EF4-FFF2-40B4-BE49-F238E27FC236}">
                <a16:creationId xmlns:a16="http://schemas.microsoft.com/office/drawing/2014/main" id="{58A10118-20F6-D346-ACBE-1C600CE906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3981" y="2067882"/>
            <a:ext cx="147637" cy="200025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97" name="Rectangle 299">
            <a:extLst>
              <a:ext uri="{FF2B5EF4-FFF2-40B4-BE49-F238E27FC236}">
                <a16:creationId xmlns:a16="http://schemas.microsoft.com/office/drawing/2014/main" id="{D17E1878-497E-2A43-A481-55CB4F917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2595" y="2529818"/>
            <a:ext cx="147637" cy="200025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0" name="Line 302">
            <a:extLst>
              <a:ext uri="{FF2B5EF4-FFF2-40B4-BE49-F238E27FC236}">
                <a16:creationId xmlns:a16="http://schemas.microsoft.com/office/drawing/2014/main" id="{939ADA0D-1455-884D-9357-27B446CF8E8C}"/>
              </a:ext>
            </a:extLst>
          </p:cNvPr>
          <p:cNvSpPr>
            <a:spLocks noChangeShapeType="1"/>
          </p:cNvSpPr>
          <p:nvPr/>
        </p:nvSpPr>
        <p:spPr bwMode="auto">
          <a:xfrm>
            <a:off x="6083481" y="1963107"/>
            <a:ext cx="106203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1" name="Text Box 303">
            <a:extLst>
              <a:ext uri="{FF2B5EF4-FFF2-40B4-BE49-F238E27FC236}">
                <a16:creationId xmlns:a16="http://schemas.microsoft.com/office/drawing/2014/main" id="{D05EF651-36F2-F84C-8F83-221121AD98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7410" y="1545542"/>
            <a:ext cx="3337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A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2" name="Text Box 304">
            <a:extLst>
              <a:ext uri="{FF2B5EF4-FFF2-40B4-BE49-F238E27FC236}">
                <a16:creationId xmlns:a16="http://schemas.microsoft.com/office/drawing/2014/main" id="{6A48403E-84A6-DD47-B81F-166DA1F574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3638" y="2494764"/>
            <a:ext cx="3241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B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3" name="Text Box 305">
            <a:extLst>
              <a:ext uri="{FF2B5EF4-FFF2-40B4-BE49-F238E27FC236}">
                <a16:creationId xmlns:a16="http://schemas.microsoft.com/office/drawing/2014/main" id="{1E849109-85A5-E14E-B580-0CB3D5722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75296" y="1479154"/>
            <a:ext cx="32092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C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4" name="Text Box 308">
            <a:extLst>
              <a:ext uri="{FF2B5EF4-FFF2-40B4-BE49-F238E27FC236}">
                <a16:creationId xmlns:a16="http://schemas.microsoft.com/office/drawing/2014/main" id="{7F01473B-D3BF-EB40-A40F-58D06873F7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2531" y="1345724"/>
            <a:ext cx="15647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R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 = 100 Mb/s</a:t>
            </a:r>
          </a:p>
        </p:txBody>
      </p:sp>
      <p:sp>
        <p:nvSpPr>
          <p:cNvPr id="305" name="Text Box 309">
            <a:extLst>
              <a:ext uri="{FF2B5EF4-FFF2-40B4-BE49-F238E27FC236}">
                <a16:creationId xmlns:a16="http://schemas.microsoft.com/office/drawing/2014/main" id="{15B8B92D-43FD-C448-829C-72D56B8EC4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7718" y="2382932"/>
            <a:ext cx="14990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R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 = 1.5 Mb/s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CC99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6" name="Text Box 310">
            <a:extLst>
              <a:ext uri="{FF2B5EF4-FFF2-40B4-BE49-F238E27FC236}">
                <a16:creationId xmlns:a16="http://schemas.microsoft.com/office/drawing/2014/main" id="{1705A15E-2327-1946-A5A8-72CDB5567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9018" y="2880682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CC99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7" name="Line 281">
            <a:extLst>
              <a:ext uri="{FF2B5EF4-FFF2-40B4-BE49-F238E27FC236}">
                <a16:creationId xmlns:a16="http://schemas.microsoft.com/office/drawing/2014/main" id="{C1196941-D337-794E-85EA-09EE18FB91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734606" y="3033082"/>
            <a:ext cx="98425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8" name="Line 283">
            <a:extLst>
              <a:ext uri="{FF2B5EF4-FFF2-40B4-BE49-F238E27FC236}">
                <a16:creationId xmlns:a16="http://schemas.microsoft.com/office/drawing/2014/main" id="{9D4A7DBD-56CD-A443-A44E-AA1C429AE9C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44205" y="2736221"/>
            <a:ext cx="950175" cy="168376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9" name="Text Box 306">
            <a:extLst>
              <a:ext uri="{FF2B5EF4-FFF2-40B4-BE49-F238E27FC236}">
                <a16:creationId xmlns:a16="http://schemas.microsoft.com/office/drawing/2014/main" id="{2C51061A-E4E4-454A-BDD2-1E2F2AB72C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9682" y="2250194"/>
            <a:ext cx="4048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D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CC99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10" name="Text Box 307">
            <a:extLst>
              <a:ext uri="{FF2B5EF4-FFF2-40B4-BE49-F238E27FC236}">
                <a16:creationId xmlns:a16="http://schemas.microsoft.com/office/drawing/2014/main" id="{63A27B73-528E-984E-8E80-1DB712E57E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25847" y="2632972"/>
            <a:ext cx="3097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E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11" name="Text Box 330">
            <a:extLst>
              <a:ext uri="{FF2B5EF4-FFF2-40B4-BE49-F238E27FC236}">
                <a16:creationId xmlns:a16="http://schemas.microsoft.com/office/drawing/2014/main" id="{556DA9AA-BD66-E340-BB5A-0B5515A57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9197" y="3030215"/>
            <a:ext cx="2686586" cy="800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queue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 of packets</a:t>
            </a:r>
          </a:p>
          <a:p>
            <a:pPr marL="0" marR="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waiting for transmission over output link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CC99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pic>
        <p:nvPicPr>
          <p:cNvPr id="314" name="Picture 97" descr="desktop_computer_stylized_medium">
            <a:extLst>
              <a:ext uri="{FF2B5EF4-FFF2-40B4-BE49-F238E27FC236}">
                <a16:creationId xmlns:a16="http://schemas.microsoft.com/office/drawing/2014/main" id="{573AA0F8-1799-5C42-906E-2606A92AB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66218" y="1537657"/>
            <a:ext cx="779463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5" name="Freeform 98">
            <a:extLst>
              <a:ext uri="{FF2B5EF4-FFF2-40B4-BE49-F238E27FC236}">
                <a16:creationId xmlns:a16="http://schemas.microsoft.com/office/drawing/2014/main" id="{7CBCC3B7-DD4B-854D-83B4-6C036898D2DC}"/>
              </a:ext>
            </a:extLst>
          </p:cNvPr>
          <p:cNvSpPr>
            <a:spLocks/>
          </p:cNvSpPr>
          <p:nvPr/>
        </p:nvSpPr>
        <p:spPr bwMode="auto">
          <a:xfrm flipH="1">
            <a:off x="3198344" y="1602835"/>
            <a:ext cx="379005" cy="311133"/>
          </a:xfrm>
          <a:custGeom>
            <a:avLst/>
            <a:gdLst>
              <a:gd name="T0" fmla="*/ 0 w 356"/>
              <a:gd name="T1" fmla="*/ 0 h 368"/>
              <a:gd name="T2" fmla="*/ 32377 w 356"/>
              <a:gd name="T3" fmla="*/ 2307 h 368"/>
              <a:gd name="T4" fmla="*/ 38409 w 356"/>
              <a:gd name="T5" fmla="*/ 48069 h 368"/>
              <a:gd name="T6" fmla="*/ 8465 w 356"/>
              <a:gd name="T7" fmla="*/ 60116 h 368"/>
              <a:gd name="T8" fmla="*/ 0 w 356"/>
              <a:gd name="T9" fmla="*/ 0 h 36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6"/>
              <a:gd name="T16" fmla="*/ 0 h 368"/>
              <a:gd name="T17" fmla="*/ 356 w 356"/>
              <a:gd name="T18" fmla="*/ 368 h 36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6" h="368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grpSp>
        <p:nvGrpSpPr>
          <p:cNvPr id="316" name="Group 99">
            <a:extLst>
              <a:ext uri="{FF2B5EF4-FFF2-40B4-BE49-F238E27FC236}">
                <a16:creationId xmlns:a16="http://schemas.microsoft.com/office/drawing/2014/main" id="{4E03F72D-983A-8649-8AB9-3BB8E480797F}"/>
              </a:ext>
            </a:extLst>
          </p:cNvPr>
          <p:cNvGrpSpPr>
            <a:grpSpLocks/>
          </p:cNvGrpSpPr>
          <p:nvPr/>
        </p:nvGrpSpPr>
        <p:grpSpPr bwMode="auto">
          <a:xfrm>
            <a:off x="3157718" y="2512382"/>
            <a:ext cx="779463" cy="679450"/>
            <a:chOff x="-44" y="1473"/>
            <a:chExt cx="981" cy="1105"/>
          </a:xfrm>
        </p:grpSpPr>
        <p:pic>
          <p:nvPicPr>
            <p:cNvPr id="317" name="Picture 100" descr="desktop_computer_stylized_medium">
              <a:extLst>
                <a:ext uri="{FF2B5EF4-FFF2-40B4-BE49-F238E27FC236}">
                  <a16:creationId xmlns:a16="http://schemas.microsoft.com/office/drawing/2014/main" id="{2EB37FAA-6E06-BE4D-94EC-382407D76A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8" name="Freeform 101">
              <a:extLst>
                <a:ext uri="{FF2B5EF4-FFF2-40B4-BE49-F238E27FC236}">
                  <a16:creationId xmlns:a16="http://schemas.microsoft.com/office/drawing/2014/main" id="{6052CE21-5D5E-E843-9F98-90FE298E99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</p:grpSp>
      <p:grpSp>
        <p:nvGrpSpPr>
          <p:cNvPr id="319" name="Group 102">
            <a:extLst>
              <a:ext uri="{FF2B5EF4-FFF2-40B4-BE49-F238E27FC236}">
                <a16:creationId xmlns:a16="http://schemas.microsoft.com/office/drawing/2014/main" id="{91946ED8-FFCF-5942-80E3-8AA8455B4015}"/>
              </a:ext>
            </a:extLst>
          </p:cNvPr>
          <p:cNvGrpSpPr>
            <a:grpSpLocks/>
          </p:cNvGrpSpPr>
          <p:nvPr/>
        </p:nvGrpSpPr>
        <p:grpSpPr bwMode="auto">
          <a:xfrm>
            <a:off x="9553756" y="2572707"/>
            <a:ext cx="779462" cy="679450"/>
            <a:chOff x="-44" y="1473"/>
            <a:chExt cx="981" cy="1105"/>
          </a:xfrm>
        </p:grpSpPr>
        <p:pic>
          <p:nvPicPr>
            <p:cNvPr id="320" name="Picture 103" descr="desktop_computer_stylized_medium">
              <a:extLst>
                <a:ext uri="{FF2B5EF4-FFF2-40B4-BE49-F238E27FC236}">
                  <a16:creationId xmlns:a16="http://schemas.microsoft.com/office/drawing/2014/main" id="{3CF40F07-212C-C840-8691-1733E56132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1" name="Freeform 104">
              <a:extLst>
                <a:ext uri="{FF2B5EF4-FFF2-40B4-BE49-F238E27FC236}">
                  <a16:creationId xmlns:a16="http://schemas.microsoft.com/office/drawing/2014/main" id="{E68BC373-85F3-BA4A-8434-3111094EB6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</p:grpSp>
      <p:grpSp>
        <p:nvGrpSpPr>
          <p:cNvPr id="322" name="Group 108">
            <a:extLst>
              <a:ext uri="{FF2B5EF4-FFF2-40B4-BE49-F238E27FC236}">
                <a16:creationId xmlns:a16="http://schemas.microsoft.com/office/drawing/2014/main" id="{01317188-C1E0-694E-B45B-7319D79BCFE9}"/>
              </a:ext>
            </a:extLst>
          </p:cNvPr>
          <p:cNvGrpSpPr>
            <a:grpSpLocks/>
          </p:cNvGrpSpPr>
          <p:nvPr/>
        </p:nvGrpSpPr>
        <p:grpSpPr bwMode="auto">
          <a:xfrm>
            <a:off x="8918756" y="1380495"/>
            <a:ext cx="779462" cy="679450"/>
            <a:chOff x="-44" y="1473"/>
            <a:chExt cx="981" cy="1105"/>
          </a:xfrm>
        </p:grpSpPr>
        <p:pic>
          <p:nvPicPr>
            <p:cNvPr id="323" name="Picture 109" descr="desktop_computer_stylized_medium">
              <a:extLst>
                <a:ext uri="{FF2B5EF4-FFF2-40B4-BE49-F238E27FC236}">
                  <a16:creationId xmlns:a16="http://schemas.microsoft.com/office/drawing/2014/main" id="{92B110BF-10E7-BC42-AB4B-3F1A6E6A2E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4" name="Freeform 110">
              <a:extLst>
                <a:ext uri="{FF2B5EF4-FFF2-40B4-BE49-F238E27FC236}">
                  <a16:creationId xmlns:a16="http://schemas.microsoft.com/office/drawing/2014/main" id="{D02F4F44-52FE-0E4D-BB82-E10F3BD04F5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173AE6D5-68CD-C54F-A308-AF4429F3910C}"/>
              </a:ext>
            </a:extLst>
          </p:cNvPr>
          <p:cNvGrpSpPr/>
          <p:nvPr/>
        </p:nvGrpSpPr>
        <p:grpSpPr>
          <a:xfrm>
            <a:off x="7595249" y="2045192"/>
            <a:ext cx="1146494" cy="498545"/>
            <a:chOff x="7493876" y="2774731"/>
            <a:chExt cx="1481958" cy="894622"/>
          </a:xfrm>
        </p:grpSpPr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380275CA-D809-AA4B-A952-7CDB1B77284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A3E1C485-6E19-F047-AE7B-D9818E2BF9E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66" name="Group 365">
              <a:extLst>
                <a:ext uri="{FF2B5EF4-FFF2-40B4-BE49-F238E27FC236}">
                  <a16:creationId xmlns:a16="http://schemas.microsoft.com/office/drawing/2014/main" id="{F5E9CBAD-D03E-9341-8E23-F1280791A28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67" name="Freeform 366">
                <a:extLst>
                  <a:ext uri="{FF2B5EF4-FFF2-40B4-BE49-F238E27FC236}">
                    <a16:creationId xmlns:a16="http://schemas.microsoft.com/office/drawing/2014/main" id="{BE6F6BF5-D1B7-EA4E-8FDF-D0B255FC04D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8" name="Freeform 367">
                <a:extLst>
                  <a:ext uri="{FF2B5EF4-FFF2-40B4-BE49-F238E27FC236}">
                    <a16:creationId xmlns:a16="http://schemas.microsoft.com/office/drawing/2014/main" id="{FB7D27E2-CCF6-BC41-86BA-9A4294537E6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9" name="Freeform 368">
                <a:extLst>
                  <a:ext uri="{FF2B5EF4-FFF2-40B4-BE49-F238E27FC236}">
                    <a16:creationId xmlns:a16="http://schemas.microsoft.com/office/drawing/2014/main" id="{AEB1EF04-B0B9-0C45-8B5E-5032278125F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0" name="Freeform 369">
                <a:extLst>
                  <a:ext uri="{FF2B5EF4-FFF2-40B4-BE49-F238E27FC236}">
                    <a16:creationId xmlns:a16="http://schemas.microsoft.com/office/drawing/2014/main" id="{88FC3F1B-A4AF-2F41-9B06-1DE4ECEFB73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F1603ECD-AC1A-A544-88F1-56B46AC17A2C}"/>
              </a:ext>
            </a:extLst>
          </p:cNvPr>
          <p:cNvGrpSpPr/>
          <p:nvPr/>
        </p:nvGrpSpPr>
        <p:grpSpPr>
          <a:xfrm>
            <a:off x="7621178" y="2733126"/>
            <a:ext cx="1146494" cy="498545"/>
            <a:chOff x="7493876" y="2774731"/>
            <a:chExt cx="1481958" cy="894622"/>
          </a:xfrm>
        </p:grpSpPr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482C6B14-449F-4546-9144-55F5B7C715A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8C779DA2-3A8F-B145-A969-B85A812AD08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448306A3-BD95-0542-A39D-6D17237F1EB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75" name="Freeform 374">
                <a:extLst>
                  <a:ext uri="{FF2B5EF4-FFF2-40B4-BE49-F238E27FC236}">
                    <a16:creationId xmlns:a16="http://schemas.microsoft.com/office/drawing/2014/main" id="{9C8D15C0-548B-354D-8013-4AB1C8BBC99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6" name="Freeform 375">
                <a:extLst>
                  <a:ext uri="{FF2B5EF4-FFF2-40B4-BE49-F238E27FC236}">
                    <a16:creationId xmlns:a16="http://schemas.microsoft.com/office/drawing/2014/main" id="{81AE569F-4D96-D040-A279-42190FDCEE5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7" name="Freeform 376">
                <a:extLst>
                  <a:ext uri="{FF2B5EF4-FFF2-40B4-BE49-F238E27FC236}">
                    <a16:creationId xmlns:a16="http://schemas.microsoft.com/office/drawing/2014/main" id="{1B1BB6FC-6713-774B-B108-5D51531F4C2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8" name="Freeform 377">
                <a:extLst>
                  <a:ext uri="{FF2B5EF4-FFF2-40B4-BE49-F238E27FC236}">
                    <a16:creationId xmlns:a16="http://schemas.microsoft.com/office/drawing/2014/main" id="{04C666BA-4AE5-754E-9C1D-BACEEB8A65B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E13CF270-E1A9-ED4F-B25A-EC17F535D816}"/>
              </a:ext>
            </a:extLst>
          </p:cNvPr>
          <p:cNvGrpSpPr/>
          <p:nvPr/>
        </p:nvGrpSpPr>
        <p:grpSpPr>
          <a:xfrm>
            <a:off x="4403089" y="2023615"/>
            <a:ext cx="1146494" cy="498545"/>
            <a:chOff x="7493876" y="2774731"/>
            <a:chExt cx="1481958" cy="894622"/>
          </a:xfrm>
        </p:grpSpPr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2023D9E0-8919-9D4B-BC48-DA036377D2C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417CADA6-FA0C-E84F-BD88-1D165985637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82" name="Group 381">
              <a:extLst>
                <a:ext uri="{FF2B5EF4-FFF2-40B4-BE49-F238E27FC236}">
                  <a16:creationId xmlns:a16="http://schemas.microsoft.com/office/drawing/2014/main" id="{F3AA78D0-F9B2-9B49-AA7F-C6A3571E9FE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83" name="Freeform 382">
                <a:extLst>
                  <a:ext uri="{FF2B5EF4-FFF2-40B4-BE49-F238E27FC236}">
                    <a16:creationId xmlns:a16="http://schemas.microsoft.com/office/drawing/2014/main" id="{9798E1A6-8D5A-F24F-86B5-1ABF5E8BE74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4" name="Freeform 383">
                <a:extLst>
                  <a:ext uri="{FF2B5EF4-FFF2-40B4-BE49-F238E27FC236}">
                    <a16:creationId xmlns:a16="http://schemas.microsoft.com/office/drawing/2014/main" id="{3DE951C7-D515-2E44-A79A-46E790AD0E9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5" name="Freeform 384">
                <a:extLst>
                  <a:ext uri="{FF2B5EF4-FFF2-40B4-BE49-F238E27FC236}">
                    <a16:creationId xmlns:a16="http://schemas.microsoft.com/office/drawing/2014/main" id="{8349890D-9571-1549-B9B7-691508C0B6B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6" name="Freeform 385">
                <a:extLst>
                  <a:ext uri="{FF2B5EF4-FFF2-40B4-BE49-F238E27FC236}">
                    <a16:creationId xmlns:a16="http://schemas.microsoft.com/office/drawing/2014/main" id="{D2E3F4C2-6014-744D-BEF5-FDB1AA1491B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78" name="Line 230">
            <a:extLst>
              <a:ext uri="{FF2B5EF4-FFF2-40B4-BE49-F238E27FC236}">
                <a16:creationId xmlns:a16="http://schemas.microsoft.com/office/drawing/2014/main" id="{C1EC7F8A-99F7-DE4B-A308-44C9696C6D7A}"/>
              </a:ext>
            </a:extLst>
          </p:cNvPr>
          <p:cNvSpPr>
            <a:spLocks noChangeShapeType="1"/>
          </p:cNvSpPr>
          <p:nvPr/>
        </p:nvSpPr>
        <p:spPr bwMode="auto">
          <a:xfrm>
            <a:off x="5538968" y="2190120"/>
            <a:ext cx="0" cy="2286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grpSp>
        <p:nvGrpSpPr>
          <p:cNvPr id="291" name="Group 311">
            <a:extLst>
              <a:ext uri="{FF2B5EF4-FFF2-40B4-BE49-F238E27FC236}">
                <a16:creationId xmlns:a16="http://schemas.microsoft.com/office/drawing/2014/main" id="{A06ACF3F-B97A-A64E-BD1F-CFA2CE8DE324}"/>
              </a:ext>
            </a:extLst>
          </p:cNvPr>
          <p:cNvGrpSpPr>
            <a:grpSpLocks/>
          </p:cNvGrpSpPr>
          <p:nvPr/>
        </p:nvGrpSpPr>
        <p:grpSpPr bwMode="auto">
          <a:xfrm>
            <a:off x="4857931" y="2148845"/>
            <a:ext cx="633412" cy="200025"/>
            <a:chOff x="1800" y="1425"/>
            <a:chExt cx="399" cy="126"/>
          </a:xfrm>
        </p:grpSpPr>
        <p:sp>
          <p:nvSpPr>
            <p:cNvPr id="292" name="Rectangle 294">
              <a:extLst>
                <a:ext uri="{FF2B5EF4-FFF2-40B4-BE49-F238E27FC236}">
                  <a16:creationId xmlns:a16="http://schemas.microsoft.com/office/drawing/2014/main" id="{5A57EA0A-4734-BD4C-B974-4D2EAE09F9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" y="1425"/>
              <a:ext cx="93" cy="126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93" name="Rectangle 295">
              <a:extLst>
                <a:ext uri="{FF2B5EF4-FFF2-40B4-BE49-F238E27FC236}">
                  <a16:creationId xmlns:a16="http://schemas.microsoft.com/office/drawing/2014/main" id="{515879DB-C7F1-BA40-BC8C-71A413452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2" y="1425"/>
              <a:ext cx="93" cy="12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94" name="Rectangle 296">
              <a:extLst>
                <a:ext uri="{FF2B5EF4-FFF2-40B4-BE49-F238E27FC236}">
                  <a16:creationId xmlns:a16="http://schemas.microsoft.com/office/drawing/2014/main" id="{6883F467-08DC-D149-9E36-9C80354D8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4" y="1425"/>
              <a:ext cx="93" cy="126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95" name="Rectangle 297">
              <a:extLst>
                <a:ext uri="{FF2B5EF4-FFF2-40B4-BE49-F238E27FC236}">
                  <a16:creationId xmlns:a16="http://schemas.microsoft.com/office/drawing/2014/main" id="{14CFBD96-CE00-4747-B1A0-49F377A9C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6" y="1425"/>
              <a:ext cx="93" cy="126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</p:grpSp>
      <p:sp>
        <p:nvSpPr>
          <p:cNvPr id="296" name="Rectangle 298">
            <a:extLst>
              <a:ext uri="{FF2B5EF4-FFF2-40B4-BE49-F238E27FC236}">
                <a16:creationId xmlns:a16="http://schemas.microsoft.com/office/drawing/2014/main" id="{DD538D2F-2895-0543-9865-E7D3D0EB0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1032" y="1971158"/>
            <a:ext cx="147637" cy="200025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98" name="Line 300">
            <a:extLst>
              <a:ext uri="{FF2B5EF4-FFF2-40B4-BE49-F238E27FC236}">
                <a16:creationId xmlns:a16="http://schemas.microsoft.com/office/drawing/2014/main" id="{85E4595A-74BC-814F-A0D6-7500F4FF6766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2858" y="2133026"/>
            <a:ext cx="227109" cy="1141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99" name="Line 301">
            <a:extLst>
              <a:ext uri="{FF2B5EF4-FFF2-40B4-BE49-F238E27FC236}">
                <a16:creationId xmlns:a16="http://schemas.microsoft.com/office/drawing/2014/main" id="{B85E52F2-C999-9648-8987-F5FB174023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36079" y="2486552"/>
            <a:ext cx="248236" cy="15573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12" name="Line 332">
            <a:extLst>
              <a:ext uri="{FF2B5EF4-FFF2-40B4-BE49-F238E27FC236}">
                <a16:creationId xmlns:a16="http://schemas.microsoft.com/office/drawing/2014/main" id="{6FDFA112-5209-FD44-A897-DE1B6C0B424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12260" y="2401255"/>
            <a:ext cx="17133" cy="641957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88" name="Line 332">
            <a:extLst>
              <a:ext uri="{FF2B5EF4-FFF2-40B4-BE49-F238E27FC236}">
                <a16:creationId xmlns:a16="http://schemas.microsoft.com/office/drawing/2014/main" id="{6706A516-7979-2441-9F83-47F30A5B24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57081" y="1665193"/>
            <a:ext cx="0" cy="22108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89" name="Line 332">
            <a:extLst>
              <a:ext uri="{FF2B5EF4-FFF2-40B4-BE49-F238E27FC236}">
                <a16:creationId xmlns:a16="http://schemas.microsoft.com/office/drawing/2014/main" id="{6AC0CDC5-E2A6-D048-8A7B-D6287D7ECB9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850118" y="2346352"/>
            <a:ext cx="0" cy="12031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83" name="Content Placeholder 2">
            <a:extLst>
              <a:ext uri="{FF2B5EF4-FFF2-40B4-BE49-F238E27FC236}">
                <a16:creationId xmlns:a16="http://schemas.microsoft.com/office/drawing/2014/main" id="{D16763EA-5374-AA46-AB35-8BC78C1F37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53612" y="4213229"/>
            <a:ext cx="10347608" cy="22340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3200" i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Packet queuing and loss: </a:t>
            </a:r>
            <a:r>
              <a:rPr lang="en-US" altLang="en-US" sz="3200" dirty="0"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ea typeface="ＭＳ Ｐゴシック" panose="020B0600070205080204" pitchFamily="34" charset="-128"/>
              </a:rPr>
              <a:t>f arrival rate (in bps) to link exceeds transmission rate (bps) of link for some period of time:</a:t>
            </a:r>
          </a:p>
          <a:p>
            <a:pPr marL="287338" indent="-230188"/>
            <a:r>
              <a:rPr lang="en-US" altLang="en-US" dirty="0">
                <a:ea typeface="ＭＳ Ｐゴシック" panose="020B0600070205080204" pitchFamily="34" charset="-128"/>
              </a:rPr>
              <a:t>packets will queue, waiting to be transmitted on output link </a:t>
            </a:r>
          </a:p>
          <a:p>
            <a:pPr marL="287338" indent="-230188"/>
            <a:r>
              <a:rPr lang="en-US" altLang="en-US" dirty="0">
                <a:ea typeface="ＭＳ Ｐゴシック" panose="020B0600070205080204" pitchFamily="34" charset="-128"/>
              </a:rPr>
              <a:t>packets can be dropped (lost) if memory (buffer) in router fills up</a:t>
            </a:r>
            <a:endParaRPr lang="en-US" altLang="en-US" dirty="0"/>
          </a:p>
          <a:p>
            <a:endParaRPr lang="en-US" dirty="0"/>
          </a:p>
        </p:txBody>
      </p:sp>
      <p:sp>
        <p:nvSpPr>
          <p:cNvPr id="79" name="Slide Number Placeholder 5">
            <a:extLst>
              <a:ext uri="{FF2B5EF4-FFF2-40B4-BE49-F238E27FC236}">
                <a16:creationId xmlns:a16="http://schemas.microsoft.com/office/drawing/2014/main" id="{1F3C5694-B3D1-9147-BB4D-3DE769EDB2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66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uiExpan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8357</TotalTime>
  <Words>2267</Words>
  <Application>Microsoft Office PowerPoint</Application>
  <PresentationFormat>Widescreen</PresentationFormat>
  <Paragraphs>883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ＭＳ Ｐゴシック</vt:lpstr>
      <vt:lpstr>Arial</vt:lpstr>
      <vt:lpstr>Calibri</vt:lpstr>
      <vt:lpstr>Gill Sans MT</vt:lpstr>
      <vt:lpstr>Wingdings</vt:lpstr>
      <vt:lpstr>Office Theme</vt:lpstr>
      <vt:lpstr>PowerPoint Presentation</vt:lpstr>
      <vt:lpstr>Chapter 1: roadmap</vt:lpstr>
      <vt:lpstr>The network core</vt:lpstr>
      <vt:lpstr>Two key network-core functions</vt:lpstr>
      <vt:lpstr>PowerPoint Presentation</vt:lpstr>
      <vt:lpstr>PowerPoint Presentation</vt:lpstr>
      <vt:lpstr>Packet-switching: store-and-forward</vt:lpstr>
      <vt:lpstr>Packet-switching: queueing</vt:lpstr>
      <vt:lpstr>Packet-switching: queueing</vt:lpstr>
      <vt:lpstr>Alternative to packet switching: circuit switching</vt:lpstr>
      <vt:lpstr>Circuit switching: FDM and TDM</vt:lpstr>
      <vt:lpstr>Packet switching versus circuit switching</vt:lpstr>
      <vt:lpstr>Proof: with 35 users, probability &gt; 10 active at same time is less than .0004</vt:lpstr>
      <vt:lpstr>Packet switching versus circuit switching</vt:lpstr>
      <vt:lpstr>Internet structure: a “network of networks”</vt:lpstr>
      <vt:lpstr>Internet structure: a “network of networks”</vt:lpstr>
      <vt:lpstr>Internet structure: a “network of networks”</vt:lpstr>
      <vt:lpstr>Internet structure: a “network of networks”</vt:lpstr>
      <vt:lpstr>Internet structure: a “network of networks”</vt:lpstr>
      <vt:lpstr>Internet structure: a “network of networks”</vt:lpstr>
      <vt:lpstr>Internet structure: a “network of networks”</vt:lpstr>
      <vt:lpstr>Internet structure: a “network of networks”</vt:lpstr>
      <vt:lpstr>Internet structure: a “network of networks”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Kurose</dc:creator>
  <cp:lastModifiedBy>Zonghua Gu</cp:lastModifiedBy>
  <cp:revision>187</cp:revision>
  <dcterms:created xsi:type="dcterms:W3CDTF">2020-01-18T07:24:59Z</dcterms:created>
  <dcterms:modified xsi:type="dcterms:W3CDTF">2024-09-09T23:20:36Z</dcterms:modified>
</cp:coreProperties>
</file>